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92" r:id="rId6"/>
    <p:sldId id="279" r:id="rId7"/>
    <p:sldId id="276" r:id="rId8"/>
    <p:sldId id="291" r:id="rId9"/>
    <p:sldId id="280" r:id="rId10"/>
    <p:sldId id="282" r:id="rId11"/>
    <p:sldId id="290" r:id="rId12"/>
    <p:sldId id="301" r:id="rId13"/>
    <p:sldId id="303" r:id="rId14"/>
    <p:sldId id="304" r:id="rId15"/>
    <p:sldId id="281" r:id="rId16"/>
    <p:sldId id="300" r:id="rId17"/>
    <p:sldId id="302" r:id="rId18"/>
    <p:sldId id="294" r:id="rId19"/>
    <p:sldId id="296" r:id="rId20"/>
    <p:sldId id="305" r:id="rId21"/>
    <p:sldId id="306" r:id="rId22"/>
    <p:sldId id="3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52" autoAdjust="0"/>
  </p:normalViewPr>
  <p:slideViewPr>
    <p:cSldViewPr snapToGrid="0" showGuides="1">
      <p:cViewPr varScale="1">
        <p:scale>
          <a:sx n="68" d="100"/>
          <a:sy n="68" d="100"/>
        </p:scale>
        <p:origin x="-186" y="156"/>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11/17/2020</a:t>
            </a:fld>
            <a:endParaRPr lang="en-US" dirty="0"/>
          </a:p>
        </p:txBody>
      </p:sp>
      <p:sp>
        <p:nvSpPr>
          <p:cNvPr id="4" name="Footer Placeholder 3">
            <a:extLst>
              <a:ext uri="{FF2B5EF4-FFF2-40B4-BE49-F238E27FC236}">
                <a16:creationId xmlns=""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11/17/2020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2084500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379920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630884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827524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404610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3749091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2732384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106550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356744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356726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394521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453813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5" name="Footer Placeholder 4">
            <a:extLst>
              <a:ext uri="{FF2B5EF4-FFF2-40B4-BE49-F238E27FC236}">
                <a16:creationId xmlns=""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5" name="Footer Placeholder 4">
            <a:extLst>
              <a:ext uri="{FF2B5EF4-FFF2-40B4-BE49-F238E27FC236}">
                <a16:creationId xmlns=""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5" name="Footer Placeholder 4">
            <a:extLst>
              <a:ext uri="{FF2B5EF4-FFF2-40B4-BE49-F238E27FC236}">
                <a16:creationId xmlns=""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A01EED-287D-B044-B13E-93334ABA9975}"/>
              </a:ext>
            </a:extLst>
          </p:cNvPr>
          <p:cNvSpPr>
            <a:spLocks noGrp="1"/>
          </p:cNvSpPr>
          <p:nvPr>
            <p:ph type="title"/>
          </p:nvPr>
        </p:nvSpPr>
        <p:spPr>
          <a:xfrm>
            <a:off x="480717" y="262501"/>
            <a:ext cx="4413016" cy="1227598"/>
          </a:xfrm>
          <a:noFill/>
          <a:ln w="9525">
            <a:noFill/>
            <a:miter lim="800000"/>
            <a:headEnd/>
            <a:tailEnd/>
          </a:ln>
        </p:spPr>
        <p:txBody>
          <a:bodyPr lIns="45720" tIns="18288" rIns="27432" bIns="18288"/>
          <a:lstStyle>
            <a:lvl1pPr>
              <a:defRPr lang="en-US" sz="4800">
                <a:latin typeface="+mj-lt"/>
                <a:ea typeface="+mn-ea"/>
                <a:cs typeface="+mn-cs"/>
              </a:defRPr>
            </a:lvl1pPr>
          </a:lstStyle>
          <a:p>
            <a:pPr marL="0" lvl="0" algn="l">
              <a:lnSpc>
                <a:spcPct val="85000"/>
              </a:lnSpc>
              <a:spcBef>
                <a:spcPts val="200"/>
              </a:spcBef>
            </a:pPr>
            <a:r>
              <a:rPr lang="en-US" smtClean="0"/>
              <a:t>Click to edit Master title style</a:t>
            </a:r>
            <a:endParaRPr lang="en-US" dirty="0"/>
          </a:p>
        </p:txBody>
      </p:sp>
      <p:sp>
        <p:nvSpPr>
          <p:cNvPr id="21" name="Text Placeholder 20">
            <a:extLst>
              <a:ext uri="{FF2B5EF4-FFF2-40B4-BE49-F238E27FC236}">
                <a16:creationId xmlns="" xmlns:a16="http://schemas.microsoft.com/office/drawing/2014/main" id="{54AD5E24-6241-E249-825D-7358AC3A260A}"/>
              </a:ext>
            </a:extLst>
          </p:cNvPr>
          <p:cNvSpPr>
            <a:spLocks noGrp="1"/>
          </p:cNvSpPr>
          <p:nvPr>
            <p:ph type="body" sz="quarter" idx="13"/>
          </p:nvPr>
        </p:nvSpPr>
        <p:spPr>
          <a:xfrm>
            <a:off x="203200" y="6443664"/>
            <a:ext cx="5418667" cy="261937"/>
          </a:xfrm>
          <a:noFill/>
        </p:spPr>
        <p:txBody>
          <a:bodyPr wrap="square" rtlCol="0">
            <a:spAutoFit/>
          </a:bodyPr>
          <a:lstStyle>
            <a:lvl1pPr marL="0" indent="0">
              <a:buNone/>
              <a:defRPr lang="en-US" sz="1100" dirty="0" smtClean="0">
                <a:solidFill>
                  <a:schemeClr val="tx2"/>
                </a:solidFill>
                <a:latin typeface="+mn-lt"/>
                <a:cs typeface="Arial"/>
              </a:defRPr>
            </a:lvl1pPr>
          </a:lstStyle>
          <a:p>
            <a:pPr marL="0" lvl="0"/>
            <a:r>
              <a:rPr lang="en-US" smtClean="0"/>
              <a:t>Click to edit Master text styles</a:t>
            </a:r>
          </a:p>
        </p:txBody>
      </p:sp>
      <p:sp>
        <p:nvSpPr>
          <p:cNvPr id="40" name="Text Placeholder 39">
            <a:extLst>
              <a:ext uri="{FF2B5EF4-FFF2-40B4-BE49-F238E27FC236}">
                <a16:creationId xmlns="" xmlns:a16="http://schemas.microsoft.com/office/drawing/2014/main" id="{AD48FD26-8883-6644-B0FA-A6B92A90D7E9}"/>
              </a:ext>
            </a:extLst>
          </p:cNvPr>
          <p:cNvSpPr>
            <a:spLocks noGrp="1"/>
          </p:cNvSpPr>
          <p:nvPr>
            <p:ph type="body" sz="quarter" idx="26"/>
          </p:nvPr>
        </p:nvSpPr>
        <p:spPr>
          <a:xfrm>
            <a:off x="480485" y="1660005"/>
            <a:ext cx="4413249" cy="381000"/>
          </a:xfrm>
        </p:spPr>
        <p:txBody>
          <a:bodyPr/>
          <a:lstStyle>
            <a:lvl1pPr marL="0" indent="0">
              <a:buNone/>
              <a:defRPr>
                <a:solidFill>
                  <a:schemeClr val="tx2"/>
                </a:solidFill>
                <a:latin typeface="+mn-lt"/>
              </a:defRPr>
            </a:lvl1pPr>
          </a:lstStyle>
          <a:p>
            <a:pPr lvl="0"/>
            <a:r>
              <a:rPr lang="en-US" smtClean="0"/>
              <a:t>Click to edit Master text styles</a:t>
            </a:r>
          </a:p>
        </p:txBody>
      </p:sp>
      <p:grpSp>
        <p:nvGrpSpPr>
          <p:cNvPr id="41" name="Group 40">
            <a:extLst>
              <a:ext uri="{FF2B5EF4-FFF2-40B4-BE49-F238E27FC236}">
                <a16:creationId xmlns="" xmlns:a16="http://schemas.microsoft.com/office/drawing/2014/main" id="{C15D7372-204D-244C-AE20-13C0C616913D}"/>
              </a:ext>
            </a:extLst>
          </p:cNvPr>
          <p:cNvGrpSpPr/>
          <p:nvPr userDrawn="1"/>
        </p:nvGrpSpPr>
        <p:grpSpPr>
          <a:xfrm>
            <a:off x="5486400" y="1899057"/>
            <a:ext cx="4005302" cy="3878149"/>
            <a:chOff x="2133600" y="914400"/>
            <a:chExt cx="4800600" cy="4648200"/>
          </a:xfrm>
        </p:grpSpPr>
        <p:sp>
          <p:nvSpPr>
            <p:cNvPr id="42" name="Oval 41">
              <a:extLst>
                <a:ext uri="{FF2B5EF4-FFF2-40B4-BE49-F238E27FC236}">
                  <a16:creationId xmlns="" xmlns:a16="http://schemas.microsoft.com/office/drawing/2014/main" id="{08F3A33D-4427-F740-882A-2287D2C2E03A}"/>
                </a:ext>
              </a:extLst>
            </p:cNvPr>
            <p:cNvSpPr/>
            <p:nvPr/>
          </p:nvSpPr>
          <p:spPr bwMode="auto">
            <a:xfrm>
              <a:off x="3733800" y="1600200"/>
              <a:ext cx="2133600" cy="2133600"/>
            </a:xfrm>
            <a:prstGeom prst="ellipse">
              <a:avLst/>
            </a:prstGeom>
            <a:solidFill>
              <a:schemeClr val="accent3">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mn-lt"/>
              </a:endParaRPr>
            </a:p>
          </p:txBody>
        </p:sp>
        <p:sp>
          <p:nvSpPr>
            <p:cNvPr id="43" name="Oval 42">
              <a:extLst>
                <a:ext uri="{FF2B5EF4-FFF2-40B4-BE49-F238E27FC236}">
                  <a16:creationId xmlns="" xmlns:a16="http://schemas.microsoft.com/office/drawing/2014/main" id="{5E152306-EB00-E241-B70A-4AA581A8850A}"/>
                </a:ext>
              </a:extLst>
            </p:cNvPr>
            <p:cNvSpPr/>
            <p:nvPr/>
          </p:nvSpPr>
          <p:spPr bwMode="auto">
            <a:xfrm>
              <a:off x="4800600" y="3276600"/>
              <a:ext cx="2133600" cy="2133600"/>
            </a:xfrm>
            <a:prstGeom prst="ellipse">
              <a:avLst/>
            </a:prstGeom>
            <a:solidFill>
              <a:schemeClr val="accent5">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mn-lt"/>
              </a:endParaRPr>
            </a:p>
          </p:txBody>
        </p:sp>
        <p:sp>
          <p:nvSpPr>
            <p:cNvPr id="44" name="Oval 43">
              <a:extLst>
                <a:ext uri="{FF2B5EF4-FFF2-40B4-BE49-F238E27FC236}">
                  <a16:creationId xmlns="" xmlns:a16="http://schemas.microsoft.com/office/drawing/2014/main" id="{4D8D2E04-E788-5143-9B3F-2AA643E73F3D}"/>
                </a:ext>
              </a:extLst>
            </p:cNvPr>
            <p:cNvSpPr/>
            <p:nvPr/>
          </p:nvSpPr>
          <p:spPr bwMode="auto">
            <a:xfrm>
              <a:off x="2514600" y="1676400"/>
              <a:ext cx="1371600" cy="1371600"/>
            </a:xfrm>
            <a:prstGeom prst="ellipse">
              <a:avLst/>
            </a:prstGeom>
            <a:solidFill>
              <a:schemeClr val="accent6">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latin typeface="+mn-lt"/>
              </a:endParaRPr>
            </a:p>
          </p:txBody>
        </p:sp>
        <p:sp>
          <p:nvSpPr>
            <p:cNvPr id="45" name="Oval 44">
              <a:extLst>
                <a:ext uri="{FF2B5EF4-FFF2-40B4-BE49-F238E27FC236}">
                  <a16:creationId xmlns="" xmlns:a16="http://schemas.microsoft.com/office/drawing/2014/main" id="{DB0F0F10-D7D8-1640-9A0C-9565AAB0FEFE}"/>
                </a:ext>
              </a:extLst>
            </p:cNvPr>
            <p:cNvSpPr/>
            <p:nvPr/>
          </p:nvSpPr>
          <p:spPr bwMode="auto">
            <a:xfrm>
              <a:off x="2133600" y="2971800"/>
              <a:ext cx="1066800" cy="1066800"/>
            </a:xfrm>
            <a:prstGeom prst="ellipse">
              <a:avLst/>
            </a:prstGeom>
            <a:solidFill>
              <a:schemeClr val="accent2">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mn-lt"/>
              </a:endParaRPr>
            </a:p>
          </p:txBody>
        </p:sp>
        <p:sp>
          <p:nvSpPr>
            <p:cNvPr id="46" name="Oval 45">
              <a:extLst>
                <a:ext uri="{FF2B5EF4-FFF2-40B4-BE49-F238E27FC236}">
                  <a16:creationId xmlns="" xmlns:a16="http://schemas.microsoft.com/office/drawing/2014/main" id="{CE101BB6-2D44-AE47-B636-34B1D3A0968C}"/>
                </a:ext>
              </a:extLst>
            </p:cNvPr>
            <p:cNvSpPr/>
            <p:nvPr/>
          </p:nvSpPr>
          <p:spPr bwMode="auto">
            <a:xfrm>
              <a:off x="5562600" y="1905000"/>
              <a:ext cx="1066800" cy="1066800"/>
            </a:xfrm>
            <a:prstGeom prst="ellipse">
              <a:avLst/>
            </a:prstGeom>
            <a:solidFill>
              <a:schemeClr val="accent4">
                <a:alpha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mn-lt"/>
              </a:endParaRPr>
            </a:p>
          </p:txBody>
        </p:sp>
        <p:sp>
          <p:nvSpPr>
            <p:cNvPr id="47" name="Oval 46">
              <a:extLst>
                <a:ext uri="{FF2B5EF4-FFF2-40B4-BE49-F238E27FC236}">
                  <a16:creationId xmlns="" xmlns:a16="http://schemas.microsoft.com/office/drawing/2014/main" id="{F37AEB84-A496-5C4C-B198-2DC87E4C7369}"/>
                </a:ext>
              </a:extLst>
            </p:cNvPr>
            <p:cNvSpPr/>
            <p:nvPr/>
          </p:nvSpPr>
          <p:spPr bwMode="auto">
            <a:xfrm>
              <a:off x="3733800" y="914400"/>
              <a:ext cx="1066800" cy="1066800"/>
            </a:xfrm>
            <a:prstGeom prst="ellipse">
              <a:avLst/>
            </a:prstGeom>
            <a:solidFill>
              <a:schemeClr val="accent6">
                <a:alpha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mn-lt"/>
              </a:endParaRPr>
            </a:p>
          </p:txBody>
        </p:sp>
        <p:sp>
          <p:nvSpPr>
            <p:cNvPr id="48" name="Oval 47">
              <a:extLst>
                <a:ext uri="{FF2B5EF4-FFF2-40B4-BE49-F238E27FC236}">
                  <a16:creationId xmlns="" xmlns:a16="http://schemas.microsoft.com/office/drawing/2014/main" id="{67DF15DD-D0E7-5B4B-A4A4-9AFEE1F0D51D}"/>
                </a:ext>
              </a:extLst>
            </p:cNvPr>
            <p:cNvSpPr/>
            <p:nvPr/>
          </p:nvSpPr>
          <p:spPr bwMode="auto">
            <a:xfrm>
              <a:off x="2209800" y="3429000"/>
              <a:ext cx="2133600" cy="2133600"/>
            </a:xfrm>
            <a:prstGeom prst="ellipse">
              <a:avLst/>
            </a:prstGeom>
            <a:solidFill>
              <a:schemeClr val="accent1">
                <a:lumMod val="60000"/>
                <a:lumOff val="40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mn-lt"/>
              </a:endParaRPr>
            </a:p>
          </p:txBody>
        </p:sp>
      </p:grpSp>
      <p:cxnSp>
        <p:nvCxnSpPr>
          <p:cNvPr id="49" name="Elbow Connector 48">
            <a:extLst>
              <a:ext uri="{FF2B5EF4-FFF2-40B4-BE49-F238E27FC236}">
                <a16:creationId xmlns="" xmlns:a16="http://schemas.microsoft.com/office/drawing/2014/main" id="{D86FCA9C-66CC-E04D-B6F2-A3086978BEC9}"/>
              </a:ext>
            </a:extLst>
          </p:cNvPr>
          <p:cNvCxnSpPr/>
          <p:nvPr userDrawn="1"/>
        </p:nvCxnSpPr>
        <p:spPr bwMode="auto">
          <a:xfrm rot="5400000" flipH="1" flipV="1">
            <a:off x="6432407" y="3270702"/>
            <a:ext cx="34669" cy="1418071"/>
          </a:xfrm>
          <a:prstGeom prst="bentConnector4">
            <a:avLst>
              <a:gd name="adj1" fmla="val -659379"/>
              <a:gd name="adj2" fmla="val 74658"/>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0" name="Elbow Connector 49">
            <a:extLst>
              <a:ext uri="{FF2B5EF4-FFF2-40B4-BE49-F238E27FC236}">
                <a16:creationId xmlns="" xmlns:a16="http://schemas.microsoft.com/office/drawing/2014/main" id="{35AA603F-C4F2-4C46-A0E1-A150163FDCFF}"/>
              </a:ext>
            </a:extLst>
          </p:cNvPr>
          <p:cNvCxnSpPr/>
          <p:nvPr userDrawn="1"/>
        </p:nvCxnSpPr>
        <p:spPr bwMode="auto">
          <a:xfrm rot="16200000" flipH="1">
            <a:off x="6076285" y="3200585"/>
            <a:ext cx="1605231" cy="528002"/>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1" name="Elbow Connector 50">
            <a:extLst>
              <a:ext uri="{FF2B5EF4-FFF2-40B4-BE49-F238E27FC236}">
                <a16:creationId xmlns="" xmlns:a16="http://schemas.microsoft.com/office/drawing/2014/main" id="{CC21B4BC-9DB1-FB4C-9C05-89636F8E01BE}"/>
              </a:ext>
            </a:extLst>
          </p:cNvPr>
          <p:cNvCxnSpPr>
            <a:cxnSpLocks/>
          </p:cNvCxnSpPr>
          <p:nvPr userDrawn="1"/>
        </p:nvCxnSpPr>
        <p:spPr bwMode="auto">
          <a:xfrm>
            <a:off x="5966653" y="4823563"/>
            <a:ext cx="1398677" cy="381458"/>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2" name="Elbow Connector 51">
            <a:extLst>
              <a:ext uri="{FF2B5EF4-FFF2-40B4-BE49-F238E27FC236}">
                <a16:creationId xmlns="" xmlns:a16="http://schemas.microsoft.com/office/drawing/2014/main" id="{1B3094BA-AA5F-CA4F-AEC9-1BBAAE31A0AB}"/>
              </a:ext>
            </a:extLst>
          </p:cNvPr>
          <p:cNvCxnSpPr/>
          <p:nvPr userDrawn="1"/>
        </p:nvCxnSpPr>
        <p:spPr bwMode="auto">
          <a:xfrm rot="5400000">
            <a:off x="7494905" y="3145195"/>
            <a:ext cx="1271526" cy="826491"/>
          </a:xfrm>
          <a:prstGeom prst="bentConnector3">
            <a:avLst>
              <a:gd name="adj1" fmla="val 20627"/>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3" name="Elbow Connector 52">
            <a:extLst>
              <a:ext uri="{FF2B5EF4-FFF2-40B4-BE49-F238E27FC236}">
                <a16:creationId xmlns="" xmlns:a16="http://schemas.microsoft.com/office/drawing/2014/main" id="{9C580634-6DD3-EE42-8DAC-5CE0F95E8234}"/>
              </a:ext>
            </a:extLst>
          </p:cNvPr>
          <p:cNvCxnSpPr/>
          <p:nvPr userDrawn="1"/>
        </p:nvCxnSpPr>
        <p:spPr bwMode="auto">
          <a:xfrm rot="10800000" flipV="1">
            <a:off x="7768375" y="3488462"/>
            <a:ext cx="896836" cy="321538"/>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4" name="Elbow Connector 53">
            <a:extLst>
              <a:ext uri="{FF2B5EF4-FFF2-40B4-BE49-F238E27FC236}">
                <a16:creationId xmlns="" xmlns:a16="http://schemas.microsoft.com/office/drawing/2014/main" id="{E8DB08B6-890C-F84C-8BE1-1E2B14E38BD2}"/>
              </a:ext>
            </a:extLst>
          </p:cNvPr>
          <p:cNvCxnSpPr/>
          <p:nvPr userDrawn="1"/>
        </p:nvCxnSpPr>
        <p:spPr bwMode="auto">
          <a:xfrm rot="10800000">
            <a:off x="7701598" y="4505681"/>
            <a:ext cx="1335101" cy="508610"/>
          </a:xfrm>
          <a:prstGeom prst="bentConnector3">
            <a:avLst>
              <a:gd name="adj1" fmla="val 25724"/>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5" name="Elbow Connector 54">
            <a:extLst>
              <a:ext uri="{FF2B5EF4-FFF2-40B4-BE49-F238E27FC236}">
                <a16:creationId xmlns="" xmlns:a16="http://schemas.microsoft.com/office/drawing/2014/main" id="{5E93BED7-1092-3F44-B6D8-149F86101CC4}"/>
              </a:ext>
            </a:extLst>
          </p:cNvPr>
          <p:cNvCxnSpPr/>
          <p:nvPr userDrawn="1"/>
        </p:nvCxnSpPr>
        <p:spPr bwMode="auto">
          <a:xfrm rot="5400000">
            <a:off x="6367419" y="2781536"/>
            <a:ext cx="2441754" cy="234836"/>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grpSp>
        <p:nvGrpSpPr>
          <p:cNvPr id="56" name="Group 55">
            <a:extLst>
              <a:ext uri="{FF2B5EF4-FFF2-40B4-BE49-F238E27FC236}">
                <a16:creationId xmlns="" xmlns:a16="http://schemas.microsoft.com/office/drawing/2014/main" id="{AD84D262-02D3-1044-8D93-A83A3F0ECFB4}"/>
              </a:ext>
            </a:extLst>
          </p:cNvPr>
          <p:cNvGrpSpPr/>
          <p:nvPr userDrawn="1"/>
        </p:nvGrpSpPr>
        <p:grpSpPr>
          <a:xfrm>
            <a:off x="6673156" y="4112406"/>
            <a:ext cx="1716558" cy="2745594"/>
            <a:chOff x="2435225" y="22552"/>
            <a:chExt cx="4273550" cy="6835448"/>
          </a:xfrm>
          <a:solidFill>
            <a:schemeClr val="tx1"/>
          </a:solidFill>
        </p:grpSpPr>
        <p:sp>
          <p:nvSpPr>
            <p:cNvPr id="57" name="Freeform 5">
              <a:extLst>
                <a:ext uri="{FF2B5EF4-FFF2-40B4-BE49-F238E27FC236}">
                  <a16:creationId xmlns="" xmlns:a16="http://schemas.microsoft.com/office/drawing/2014/main" id="{CFB55F6E-96AE-224F-81AC-D94D4F08AF4B}"/>
                </a:ext>
              </a:extLst>
            </p:cNvPr>
            <p:cNvSpPr>
              <a:spLocks/>
            </p:cNvSpPr>
            <p:nvPr/>
          </p:nvSpPr>
          <p:spPr bwMode="auto">
            <a:xfrm>
              <a:off x="3413126" y="22552"/>
              <a:ext cx="2317751" cy="634999"/>
            </a:xfrm>
            <a:custGeom>
              <a:avLst/>
              <a:gdLst>
                <a:gd name="T0" fmla="*/ 1460 w 1460"/>
                <a:gd name="T1" fmla="*/ 57 h 400"/>
                <a:gd name="T2" fmla="*/ 1460 w 1460"/>
                <a:gd name="T3" fmla="*/ 57 h 400"/>
                <a:gd name="T4" fmla="*/ 1458 w 1460"/>
                <a:gd name="T5" fmla="*/ 45 h 400"/>
                <a:gd name="T6" fmla="*/ 1454 w 1460"/>
                <a:gd name="T7" fmla="*/ 35 h 400"/>
                <a:gd name="T8" fmla="*/ 1449 w 1460"/>
                <a:gd name="T9" fmla="*/ 24 h 400"/>
                <a:gd name="T10" fmla="*/ 1443 w 1460"/>
                <a:gd name="T11" fmla="*/ 17 h 400"/>
                <a:gd name="T12" fmla="*/ 1434 w 1460"/>
                <a:gd name="T13" fmla="*/ 9 h 400"/>
                <a:gd name="T14" fmla="*/ 1424 w 1460"/>
                <a:gd name="T15" fmla="*/ 4 h 400"/>
                <a:gd name="T16" fmla="*/ 1413 w 1460"/>
                <a:gd name="T17" fmla="*/ 0 h 400"/>
                <a:gd name="T18" fmla="*/ 1402 w 1460"/>
                <a:gd name="T19" fmla="*/ 0 h 400"/>
                <a:gd name="T20" fmla="*/ 58 w 1460"/>
                <a:gd name="T21" fmla="*/ 0 h 400"/>
                <a:gd name="T22" fmla="*/ 58 w 1460"/>
                <a:gd name="T23" fmla="*/ 0 h 400"/>
                <a:gd name="T24" fmla="*/ 47 w 1460"/>
                <a:gd name="T25" fmla="*/ 0 h 400"/>
                <a:gd name="T26" fmla="*/ 35 w 1460"/>
                <a:gd name="T27" fmla="*/ 4 h 400"/>
                <a:gd name="T28" fmla="*/ 26 w 1460"/>
                <a:gd name="T29" fmla="*/ 9 h 400"/>
                <a:gd name="T30" fmla="*/ 17 w 1460"/>
                <a:gd name="T31" fmla="*/ 17 h 400"/>
                <a:gd name="T32" fmla="*/ 11 w 1460"/>
                <a:gd name="T33" fmla="*/ 24 h 400"/>
                <a:gd name="T34" fmla="*/ 4 w 1460"/>
                <a:gd name="T35" fmla="*/ 35 h 400"/>
                <a:gd name="T36" fmla="*/ 2 w 1460"/>
                <a:gd name="T37" fmla="*/ 45 h 400"/>
                <a:gd name="T38" fmla="*/ 0 w 1460"/>
                <a:gd name="T39" fmla="*/ 57 h 400"/>
                <a:gd name="T40" fmla="*/ 0 w 1460"/>
                <a:gd name="T41" fmla="*/ 400 h 400"/>
                <a:gd name="T42" fmla="*/ 1460 w 1460"/>
                <a:gd name="T43" fmla="*/ 400 h 400"/>
                <a:gd name="T44" fmla="*/ 1460 w 1460"/>
                <a:gd name="T45" fmla="*/ 5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0" h="400">
                  <a:moveTo>
                    <a:pt x="1460" y="57"/>
                  </a:moveTo>
                  <a:lnTo>
                    <a:pt x="1460" y="57"/>
                  </a:lnTo>
                  <a:lnTo>
                    <a:pt x="1458" y="45"/>
                  </a:lnTo>
                  <a:lnTo>
                    <a:pt x="1454" y="35"/>
                  </a:lnTo>
                  <a:lnTo>
                    <a:pt x="1449" y="24"/>
                  </a:lnTo>
                  <a:lnTo>
                    <a:pt x="1443" y="17"/>
                  </a:lnTo>
                  <a:lnTo>
                    <a:pt x="1434" y="9"/>
                  </a:lnTo>
                  <a:lnTo>
                    <a:pt x="1424" y="4"/>
                  </a:lnTo>
                  <a:lnTo>
                    <a:pt x="1413" y="0"/>
                  </a:lnTo>
                  <a:lnTo>
                    <a:pt x="1402" y="0"/>
                  </a:lnTo>
                  <a:lnTo>
                    <a:pt x="58" y="0"/>
                  </a:lnTo>
                  <a:lnTo>
                    <a:pt x="58" y="0"/>
                  </a:lnTo>
                  <a:lnTo>
                    <a:pt x="47" y="0"/>
                  </a:lnTo>
                  <a:lnTo>
                    <a:pt x="35" y="4"/>
                  </a:lnTo>
                  <a:lnTo>
                    <a:pt x="26" y="9"/>
                  </a:lnTo>
                  <a:lnTo>
                    <a:pt x="17" y="17"/>
                  </a:lnTo>
                  <a:lnTo>
                    <a:pt x="11" y="24"/>
                  </a:lnTo>
                  <a:lnTo>
                    <a:pt x="4" y="35"/>
                  </a:lnTo>
                  <a:lnTo>
                    <a:pt x="2" y="45"/>
                  </a:lnTo>
                  <a:lnTo>
                    <a:pt x="0" y="57"/>
                  </a:lnTo>
                  <a:lnTo>
                    <a:pt x="0" y="400"/>
                  </a:lnTo>
                  <a:lnTo>
                    <a:pt x="1460" y="400"/>
                  </a:lnTo>
                  <a:lnTo>
                    <a:pt x="1460" y="57"/>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8" name="Freeform 6">
              <a:extLst>
                <a:ext uri="{FF2B5EF4-FFF2-40B4-BE49-F238E27FC236}">
                  <a16:creationId xmlns="" xmlns:a16="http://schemas.microsoft.com/office/drawing/2014/main" id="{B690F8CB-3C73-AC4D-8E2B-AF4B84240C97}"/>
                </a:ext>
              </a:extLst>
            </p:cNvPr>
            <p:cNvSpPr>
              <a:spLocks/>
            </p:cNvSpPr>
            <p:nvPr/>
          </p:nvSpPr>
          <p:spPr bwMode="auto">
            <a:xfrm>
              <a:off x="2435225" y="5880100"/>
              <a:ext cx="4273550" cy="977900"/>
            </a:xfrm>
            <a:custGeom>
              <a:avLst/>
              <a:gdLst>
                <a:gd name="T0" fmla="*/ 2076 w 2692"/>
                <a:gd name="T1" fmla="*/ 4 h 616"/>
                <a:gd name="T2" fmla="*/ 616 w 2692"/>
                <a:gd name="T3" fmla="*/ 0 h 616"/>
                <a:gd name="T4" fmla="*/ 615 w 2692"/>
                <a:gd name="T5" fmla="*/ 32 h 616"/>
                <a:gd name="T6" fmla="*/ 609 w 2692"/>
                <a:gd name="T7" fmla="*/ 94 h 616"/>
                <a:gd name="T8" fmla="*/ 597 w 2692"/>
                <a:gd name="T9" fmla="*/ 154 h 616"/>
                <a:gd name="T10" fmla="*/ 579 w 2692"/>
                <a:gd name="T11" fmla="*/ 212 h 616"/>
                <a:gd name="T12" fmla="*/ 556 w 2692"/>
                <a:gd name="T13" fmla="*/ 267 h 616"/>
                <a:gd name="T14" fmla="*/ 526 w 2692"/>
                <a:gd name="T15" fmla="*/ 320 h 616"/>
                <a:gd name="T16" fmla="*/ 494 w 2692"/>
                <a:gd name="T17" fmla="*/ 369 h 616"/>
                <a:gd name="T18" fmla="*/ 456 w 2692"/>
                <a:gd name="T19" fmla="*/ 414 h 616"/>
                <a:gd name="T20" fmla="*/ 414 w 2692"/>
                <a:gd name="T21" fmla="*/ 456 h 616"/>
                <a:gd name="T22" fmla="*/ 368 w 2692"/>
                <a:gd name="T23" fmla="*/ 494 h 616"/>
                <a:gd name="T24" fmla="*/ 319 w 2692"/>
                <a:gd name="T25" fmla="*/ 527 h 616"/>
                <a:gd name="T26" fmla="*/ 266 w 2692"/>
                <a:gd name="T27" fmla="*/ 556 h 616"/>
                <a:gd name="T28" fmla="*/ 211 w 2692"/>
                <a:gd name="T29" fmla="*/ 579 h 616"/>
                <a:gd name="T30" fmla="*/ 153 w 2692"/>
                <a:gd name="T31" fmla="*/ 597 h 616"/>
                <a:gd name="T32" fmla="*/ 94 w 2692"/>
                <a:gd name="T33" fmla="*/ 610 h 616"/>
                <a:gd name="T34" fmla="*/ 31 w 2692"/>
                <a:gd name="T35" fmla="*/ 616 h 616"/>
                <a:gd name="T36" fmla="*/ 2692 w 2692"/>
                <a:gd name="T37" fmla="*/ 616 h 616"/>
                <a:gd name="T38" fmla="*/ 2660 w 2692"/>
                <a:gd name="T39" fmla="*/ 616 h 616"/>
                <a:gd name="T40" fmla="*/ 2598 w 2692"/>
                <a:gd name="T41" fmla="*/ 610 h 616"/>
                <a:gd name="T42" fmla="*/ 2538 w 2692"/>
                <a:gd name="T43" fmla="*/ 597 h 616"/>
                <a:gd name="T44" fmla="*/ 2480 w 2692"/>
                <a:gd name="T45" fmla="*/ 579 h 616"/>
                <a:gd name="T46" fmla="*/ 2424 w 2692"/>
                <a:gd name="T47" fmla="*/ 556 h 616"/>
                <a:gd name="T48" fmla="*/ 2372 w 2692"/>
                <a:gd name="T49" fmla="*/ 527 h 616"/>
                <a:gd name="T50" fmla="*/ 2323 w 2692"/>
                <a:gd name="T51" fmla="*/ 494 h 616"/>
                <a:gd name="T52" fmla="*/ 2278 w 2692"/>
                <a:gd name="T53" fmla="*/ 456 h 616"/>
                <a:gd name="T54" fmla="*/ 2235 w 2692"/>
                <a:gd name="T55" fmla="*/ 414 h 616"/>
                <a:gd name="T56" fmla="*/ 2198 w 2692"/>
                <a:gd name="T57" fmla="*/ 369 h 616"/>
                <a:gd name="T58" fmla="*/ 2164 w 2692"/>
                <a:gd name="T59" fmla="*/ 320 h 616"/>
                <a:gd name="T60" fmla="*/ 2136 w 2692"/>
                <a:gd name="T61" fmla="*/ 267 h 616"/>
                <a:gd name="T62" fmla="*/ 2113 w 2692"/>
                <a:gd name="T63" fmla="*/ 212 h 616"/>
                <a:gd name="T64" fmla="*/ 2095 w 2692"/>
                <a:gd name="T65" fmla="*/ 154 h 616"/>
                <a:gd name="T66" fmla="*/ 2082 w 2692"/>
                <a:gd name="T67" fmla="*/ 94 h 616"/>
                <a:gd name="T68" fmla="*/ 2076 w 2692"/>
                <a:gd name="T69" fmla="*/ 32 h 616"/>
                <a:gd name="T70" fmla="*/ 2076 w 2692"/>
                <a:gd name="T71"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2" h="616">
                  <a:moveTo>
                    <a:pt x="2076" y="0"/>
                  </a:moveTo>
                  <a:lnTo>
                    <a:pt x="2076" y="4"/>
                  </a:lnTo>
                  <a:lnTo>
                    <a:pt x="616" y="4"/>
                  </a:lnTo>
                  <a:lnTo>
                    <a:pt x="616" y="0"/>
                  </a:lnTo>
                  <a:lnTo>
                    <a:pt x="616" y="0"/>
                  </a:lnTo>
                  <a:lnTo>
                    <a:pt x="615" y="32"/>
                  </a:lnTo>
                  <a:lnTo>
                    <a:pt x="613" y="63"/>
                  </a:lnTo>
                  <a:lnTo>
                    <a:pt x="609" y="94"/>
                  </a:lnTo>
                  <a:lnTo>
                    <a:pt x="604" y="125"/>
                  </a:lnTo>
                  <a:lnTo>
                    <a:pt x="597" y="154"/>
                  </a:lnTo>
                  <a:lnTo>
                    <a:pt x="588" y="184"/>
                  </a:lnTo>
                  <a:lnTo>
                    <a:pt x="579" y="212"/>
                  </a:lnTo>
                  <a:lnTo>
                    <a:pt x="567" y="240"/>
                  </a:lnTo>
                  <a:lnTo>
                    <a:pt x="556" y="267"/>
                  </a:lnTo>
                  <a:lnTo>
                    <a:pt x="542" y="294"/>
                  </a:lnTo>
                  <a:lnTo>
                    <a:pt x="526" y="320"/>
                  </a:lnTo>
                  <a:lnTo>
                    <a:pt x="511" y="345"/>
                  </a:lnTo>
                  <a:lnTo>
                    <a:pt x="494" y="369"/>
                  </a:lnTo>
                  <a:lnTo>
                    <a:pt x="475" y="392"/>
                  </a:lnTo>
                  <a:lnTo>
                    <a:pt x="456" y="414"/>
                  </a:lnTo>
                  <a:lnTo>
                    <a:pt x="435" y="436"/>
                  </a:lnTo>
                  <a:lnTo>
                    <a:pt x="414" y="456"/>
                  </a:lnTo>
                  <a:lnTo>
                    <a:pt x="391" y="476"/>
                  </a:lnTo>
                  <a:lnTo>
                    <a:pt x="368" y="494"/>
                  </a:lnTo>
                  <a:lnTo>
                    <a:pt x="345" y="512"/>
                  </a:lnTo>
                  <a:lnTo>
                    <a:pt x="319" y="527"/>
                  </a:lnTo>
                  <a:lnTo>
                    <a:pt x="293" y="543"/>
                  </a:lnTo>
                  <a:lnTo>
                    <a:pt x="266" y="556"/>
                  </a:lnTo>
                  <a:lnTo>
                    <a:pt x="239" y="568"/>
                  </a:lnTo>
                  <a:lnTo>
                    <a:pt x="211" y="579"/>
                  </a:lnTo>
                  <a:lnTo>
                    <a:pt x="183" y="589"/>
                  </a:lnTo>
                  <a:lnTo>
                    <a:pt x="153" y="597"/>
                  </a:lnTo>
                  <a:lnTo>
                    <a:pt x="124" y="604"/>
                  </a:lnTo>
                  <a:lnTo>
                    <a:pt x="94" y="610"/>
                  </a:lnTo>
                  <a:lnTo>
                    <a:pt x="63" y="613"/>
                  </a:lnTo>
                  <a:lnTo>
                    <a:pt x="31" y="616"/>
                  </a:lnTo>
                  <a:lnTo>
                    <a:pt x="0" y="616"/>
                  </a:lnTo>
                  <a:lnTo>
                    <a:pt x="2692" y="616"/>
                  </a:lnTo>
                  <a:lnTo>
                    <a:pt x="2692" y="616"/>
                  </a:lnTo>
                  <a:lnTo>
                    <a:pt x="2660" y="616"/>
                  </a:lnTo>
                  <a:lnTo>
                    <a:pt x="2629" y="613"/>
                  </a:lnTo>
                  <a:lnTo>
                    <a:pt x="2598" y="610"/>
                  </a:lnTo>
                  <a:lnTo>
                    <a:pt x="2567" y="604"/>
                  </a:lnTo>
                  <a:lnTo>
                    <a:pt x="2538" y="597"/>
                  </a:lnTo>
                  <a:lnTo>
                    <a:pt x="2508" y="589"/>
                  </a:lnTo>
                  <a:lnTo>
                    <a:pt x="2480" y="579"/>
                  </a:lnTo>
                  <a:lnTo>
                    <a:pt x="2451" y="568"/>
                  </a:lnTo>
                  <a:lnTo>
                    <a:pt x="2424" y="556"/>
                  </a:lnTo>
                  <a:lnTo>
                    <a:pt x="2399" y="543"/>
                  </a:lnTo>
                  <a:lnTo>
                    <a:pt x="2372" y="527"/>
                  </a:lnTo>
                  <a:lnTo>
                    <a:pt x="2347" y="512"/>
                  </a:lnTo>
                  <a:lnTo>
                    <a:pt x="2323" y="494"/>
                  </a:lnTo>
                  <a:lnTo>
                    <a:pt x="2300" y="476"/>
                  </a:lnTo>
                  <a:lnTo>
                    <a:pt x="2278" y="456"/>
                  </a:lnTo>
                  <a:lnTo>
                    <a:pt x="2256" y="436"/>
                  </a:lnTo>
                  <a:lnTo>
                    <a:pt x="2235" y="414"/>
                  </a:lnTo>
                  <a:lnTo>
                    <a:pt x="2216" y="392"/>
                  </a:lnTo>
                  <a:lnTo>
                    <a:pt x="2198" y="369"/>
                  </a:lnTo>
                  <a:lnTo>
                    <a:pt x="2181" y="345"/>
                  </a:lnTo>
                  <a:lnTo>
                    <a:pt x="2164" y="320"/>
                  </a:lnTo>
                  <a:lnTo>
                    <a:pt x="2150" y="294"/>
                  </a:lnTo>
                  <a:lnTo>
                    <a:pt x="2136" y="267"/>
                  </a:lnTo>
                  <a:lnTo>
                    <a:pt x="2123" y="240"/>
                  </a:lnTo>
                  <a:lnTo>
                    <a:pt x="2113" y="212"/>
                  </a:lnTo>
                  <a:lnTo>
                    <a:pt x="2103" y="184"/>
                  </a:lnTo>
                  <a:lnTo>
                    <a:pt x="2095" y="154"/>
                  </a:lnTo>
                  <a:lnTo>
                    <a:pt x="2088" y="125"/>
                  </a:lnTo>
                  <a:lnTo>
                    <a:pt x="2082" y="94"/>
                  </a:lnTo>
                  <a:lnTo>
                    <a:pt x="2078" y="63"/>
                  </a:lnTo>
                  <a:lnTo>
                    <a:pt x="2076" y="32"/>
                  </a:lnTo>
                  <a:lnTo>
                    <a:pt x="2076" y="0"/>
                  </a:lnTo>
                  <a:lnTo>
                    <a:pt x="2076" y="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9" name="Rectangle 7">
              <a:extLst>
                <a:ext uri="{FF2B5EF4-FFF2-40B4-BE49-F238E27FC236}">
                  <a16:creationId xmlns="" xmlns:a16="http://schemas.microsoft.com/office/drawing/2014/main" id="{4C3A2CA9-C71F-AD43-9756-904374EFC417}"/>
                </a:ext>
              </a:extLst>
            </p:cNvPr>
            <p:cNvSpPr>
              <a:spLocks noChangeArrowheads="1"/>
            </p:cNvSpPr>
            <p:nvPr/>
          </p:nvSpPr>
          <p:spPr bwMode="auto">
            <a:xfrm>
              <a:off x="3413126" y="646276"/>
              <a:ext cx="2317751" cy="5251452"/>
            </a:xfrm>
            <a:prstGeom prst="rect">
              <a:avLst/>
            </a:pr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60" name="Oval 59">
            <a:extLst>
              <a:ext uri="{FF2B5EF4-FFF2-40B4-BE49-F238E27FC236}">
                <a16:creationId xmlns="" xmlns:a16="http://schemas.microsoft.com/office/drawing/2014/main" id="{5487250A-E54A-2C43-AD9C-AD66A266D97E}"/>
              </a:ext>
            </a:extLst>
          </p:cNvPr>
          <p:cNvSpPr/>
          <p:nvPr userDrawn="1"/>
        </p:nvSpPr>
        <p:spPr bwMode="auto">
          <a:xfrm>
            <a:off x="4567976" y="4163924"/>
            <a:ext cx="1398677" cy="1398677"/>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000" dirty="0">
              <a:latin typeface="+mn-lt"/>
            </a:endParaRPr>
          </a:p>
        </p:txBody>
      </p:sp>
      <p:sp>
        <p:nvSpPr>
          <p:cNvPr id="61" name="Oval 60">
            <a:extLst>
              <a:ext uri="{FF2B5EF4-FFF2-40B4-BE49-F238E27FC236}">
                <a16:creationId xmlns="" xmlns:a16="http://schemas.microsoft.com/office/drawing/2014/main" id="{817ACE2F-6065-9749-80C4-B354D9808D0C}"/>
              </a:ext>
            </a:extLst>
          </p:cNvPr>
          <p:cNvSpPr/>
          <p:nvPr userDrawn="1"/>
        </p:nvSpPr>
        <p:spPr bwMode="auto">
          <a:xfrm>
            <a:off x="5041368" y="2598395"/>
            <a:ext cx="1398677" cy="1398677"/>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endParaRPr>
          </a:p>
        </p:txBody>
      </p:sp>
      <p:sp>
        <p:nvSpPr>
          <p:cNvPr id="62" name="Oval 61">
            <a:extLst>
              <a:ext uri="{FF2B5EF4-FFF2-40B4-BE49-F238E27FC236}">
                <a16:creationId xmlns="" xmlns:a16="http://schemas.microsoft.com/office/drawing/2014/main" id="{4A4FCCCF-FDB1-1A42-852B-BC84435F4D69}"/>
              </a:ext>
            </a:extLst>
          </p:cNvPr>
          <p:cNvSpPr/>
          <p:nvPr userDrawn="1"/>
        </p:nvSpPr>
        <p:spPr bwMode="auto">
          <a:xfrm>
            <a:off x="8665212" y="2789124"/>
            <a:ext cx="1398677" cy="1398677"/>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endParaRPr>
          </a:p>
        </p:txBody>
      </p:sp>
      <p:sp>
        <p:nvSpPr>
          <p:cNvPr id="63" name="Oval 62">
            <a:extLst>
              <a:ext uri="{FF2B5EF4-FFF2-40B4-BE49-F238E27FC236}">
                <a16:creationId xmlns="" xmlns:a16="http://schemas.microsoft.com/office/drawing/2014/main" id="{29CAB780-98D6-FE4E-AAE2-F4E31D2DBC56}"/>
              </a:ext>
            </a:extLst>
          </p:cNvPr>
          <p:cNvSpPr/>
          <p:nvPr userDrawn="1"/>
        </p:nvSpPr>
        <p:spPr bwMode="auto">
          <a:xfrm>
            <a:off x="9036699" y="4314954"/>
            <a:ext cx="1398677" cy="139867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endParaRPr>
          </a:p>
        </p:txBody>
      </p:sp>
      <p:sp>
        <p:nvSpPr>
          <p:cNvPr id="64" name="Oval 63">
            <a:extLst>
              <a:ext uri="{FF2B5EF4-FFF2-40B4-BE49-F238E27FC236}">
                <a16:creationId xmlns="" xmlns:a16="http://schemas.microsoft.com/office/drawing/2014/main" id="{819CDF1E-1C86-FA4B-ABCE-DA00BA7A2A86}"/>
              </a:ext>
            </a:extLst>
          </p:cNvPr>
          <p:cNvSpPr/>
          <p:nvPr userDrawn="1"/>
        </p:nvSpPr>
        <p:spPr bwMode="auto">
          <a:xfrm>
            <a:off x="5915560" y="1263295"/>
            <a:ext cx="1398677" cy="1398677"/>
          </a:xfrm>
          <a:prstGeom prst="ellips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endParaRPr>
          </a:p>
        </p:txBody>
      </p:sp>
      <p:sp>
        <p:nvSpPr>
          <p:cNvPr id="65" name="Oval 64">
            <a:extLst>
              <a:ext uri="{FF2B5EF4-FFF2-40B4-BE49-F238E27FC236}">
                <a16:creationId xmlns="" xmlns:a16="http://schemas.microsoft.com/office/drawing/2014/main" id="{0F362301-81AC-1749-8A81-29BA42D903AA}"/>
              </a:ext>
            </a:extLst>
          </p:cNvPr>
          <p:cNvSpPr/>
          <p:nvPr userDrawn="1"/>
        </p:nvSpPr>
        <p:spPr bwMode="auto">
          <a:xfrm>
            <a:off x="7844576" y="1524001"/>
            <a:ext cx="1398677" cy="1398677"/>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endParaRPr>
          </a:p>
        </p:txBody>
      </p:sp>
      <p:sp>
        <p:nvSpPr>
          <p:cNvPr id="66" name="Oval 65">
            <a:extLst>
              <a:ext uri="{FF2B5EF4-FFF2-40B4-BE49-F238E27FC236}">
                <a16:creationId xmlns="" xmlns:a16="http://schemas.microsoft.com/office/drawing/2014/main" id="{CC61450C-EA2E-6B4F-844E-B306BBD10FF7}"/>
              </a:ext>
            </a:extLst>
          </p:cNvPr>
          <p:cNvSpPr/>
          <p:nvPr userDrawn="1"/>
        </p:nvSpPr>
        <p:spPr bwMode="auto">
          <a:xfrm>
            <a:off x="7006376" y="279401"/>
            <a:ext cx="1398677" cy="1398677"/>
          </a:xfrm>
          <a:prstGeom prst="ellipse">
            <a:avLst/>
          </a:prstGeom>
          <a:solidFill>
            <a:srgbClr val="C9E34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endParaRPr>
          </a:p>
        </p:txBody>
      </p:sp>
      <p:sp>
        <p:nvSpPr>
          <p:cNvPr id="17" name="Text Placeholder 16">
            <a:extLst>
              <a:ext uri="{FF2B5EF4-FFF2-40B4-BE49-F238E27FC236}">
                <a16:creationId xmlns="" xmlns:a16="http://schemas.microsoft.com/office/drawing/2014/main" id="{61ADC0EC-6490-1840-A8F8-59B4145953B7}"/>
              </a:ext>
            </a:extLst>
          </p:cNvPr>
          <p:cNvSpPr>
            <a:spLocks noGrp="1"/>
          </p:cNvSpPr>
          <p:nvPr>
            <p:ph type="body" sz="quarter" idx="11"/>
          </p:nvPr>
        </p:nvSpPr>
        <p:spPr>
          <a:xfrm>
            <a:off x="4563533" y="4734580"/>
            <a:ext cx="1456267" cy="523220"/>
          </a:xfrm>
          <a:noFill/>
        </p:spPr>
        <p:txBody>
          <a:bodyPr wrap="square" rtlCol="0">
            <a:spAutoFit/>
          </a:bodyPr>
          <a:lstStyle>
            <a:lvl1pPr marL="0" indent="0">
              <a:buNone/>
              <a:defRPr lang="en-US" sz="1400" dirty="0" smtClean="0">
                <a:latin typeface="+mn-lt"/>
              </a:defRPr>
            </a:lvl1pPr>
          </a:lstStyle>
          <a:p>
            <a:pPr marL="0" lvl="0" algn="ctr"/>
            <a:r>
              <a:rPr lang="en-US" smtClean="0"/>
              <a:t>Click to edit Master text styles</a:t>
            </a:r>
          </a:p>
        </p:txBody>
      </p:sp>
      <p:sp>
        <p:nvSpPr>
          <p:cNvPr id="23" name="Text Placeholder 16">
            <a:extLst>
              <a:ext uri="{FF2B5EF4-FFF2-40B4-BE49-F238E27FC236}">
                <a16:creationId xmlns="" xmlns:a16="http://schemas.microsoft.com/office/drawing/2014/main" id="{FCC847DA-25EA-4F4B-9A7E-F7D8C0F2297C}"/>
              </a:ext>
            </a:extLst>
          </p:cNvPr>
          <p:cNvSpPr>
            <a:spLocks noGrp="1"/>
          </p:cNvSpPr>
          <p:nvPr>
            <p:ph type="body" sz="quarter" idx="14"/>
          </p:nvPr>
        </p:nvSpPr>
        <p:spPr>
          <a:xfrm>
            <a:off x="5020733" y="3206355"/>
            <a:ext cx="1456267" cy="523220"/>
          </a:xfrm>
          <a:noFill/>
        </p:spPr>
        <p:txBody>
          <a:bodyPr wrap="square" rtlCol="0">
            <a:spAutoFit/>
          </a:bodyPr>
          <a:lstStyle>
            <a:lvl1pPr marL="0" indent="0">
              <a:buNone/>
              <a:defRPr lang="en-US" sz="1400" dirty="0" smtClean="0">
                <a:latin typeface="+mn-lt"/>
              </a:defRPr>
            </a:lvl1pPr>
          </a:lstStyle>
          <a:p>
            <a:pPr marL="0" lvl="0" algn="ctr"/>
            <a:r>
              <a:rPr lang="en-US" smtClean="0"/>
              <a:t>Click to edit Master text styles</a:t>
            </a:r>
          </a:p>
        </p:txBody>
      </p:sp>
      <p:sp>
        <p:nvSpPr>
          <p:cNvPr id="25" name="Text Placeholder 16">
            <a:extLst>
              <a:ext uri="{FF2B5EF4-FFF2-40B4-BE49-F238E27FC236}">
                <a16:creationId xmlns="" xmlns:a16="http://schemas.microsoft.com/office/drawing/2014/main" id="{2509A5AD-1983-DF46-B2BC-24351BB75A69}"/>
              </a:ext>
            </a:extLst>
          </p:cNvPr>
          <p:cNvSpPr>
            <a:spLocks noGrp="1"/>
          </p:cNvSpPr>
          <p:nvPr>
            <p:ph type="body" sz="quarter" idx="16"/>
          </p:nvPr>
        </p:nvSpPr>
        <p:spPr>
          <a:xfrm>
            <a:off x="5858933" y="1921615"/>
            <a:ext cx="1456267" cy="523220"/>
          </a:xfrm>
          <a:noFill/>
        </p:spPr>
        <p:txBody>
          <a:bodyPr wrap="square" rtlCol="0">
            <a:spAutoFit/>
          </a:bodyPr>
          <a:lstStyle>
            <a:lvl1pPr marL="0" indent="0">
              <a:buNone/>
              <a:defRPr lang="en-US" sz="1400" dirty="0" smtClean="0">
                <a:latin typeface="+mn-lt"/>
              </a:defRPr>
            </a:lvl1pPr>
          </a:lstStyle>
          <a:p>
            <a:pPr marL="0" lvl="0" algn="ctr"/>
            <a:r>
              <a:rPr lang="en-US" smtClean="0"/>
              <a:t>Click to edit Master text styles</a:t>
            </a:r>
          </a:p>
        </p:txBody>
      </p:sp>
      <p:sp>
        <p:nvSpPr>
          <p:cNvPr id="27" name="Text Placeholder 16">
            <a:extLst>
              <a:ext uri="{FF2B5EF4-FFF2-40B4-BE49-F238E27FC236}">
                <a16:creationId xmlns="" xmlns:a16="http://schemas.microsoft.com/office/drawing/2014/main" id="{B99E3DC2-D51A-3A46-AF04-BCA8C8816B98}"/>
              </a:ext>
            </a:extLst>
          </p:cNvPr>
          <p:cNvSpPr>
            <a:spLocks noGrp="1"/>
          </p:cNvSpPr>
          <p:nvPr>
            <p:ph type="body" sz="quarter" idx="18"/>
          </p:nvPr>
        </p:nvSpPr>
        <p:spPr>
          <a:xfrm>
            <a:off x="6934200" y="838200"/>
            <a:ext cx="1456267" cy="523220"/>
          </a:xfrm>
          <a:noFill/>
        </p:spPr>
        <p:txBody>
          <a:bodyPr wrap="square" rtlCol="0">
            <a:spAutoFit/>
          </a:bodyPr>
          <a:lstStyle>
            <a:lvl1pPr marL="0" indent="0">
              <a:buNone/>
              <a:defRPr lang="en-US" sz="1400" dirty="0" smtClean="0">
                <a:latin typeface="+mn-lt"/>
              </a:defRPr>
            </a:lvl1pPr>
          </a:lstStyle>
          <a:p>
            <a:pPr marL="0" lvl="0" algn="ctr"/>
            <a:r>
              <a:rPr lang="en-US" smtClean="0"/>
              <a:t>Click to edit Master text styles</a:t>
            </a:r>
          </a:p>
        </p:txBody>
      </p:sp>
      <p:sp>
        <p:nvSpPr>
          <p:cNvPr id="29" name="Text Placeholder 16">
            <a:extLst>
              <a:ext uri="{FF2B5EF4-FFF2-40B4-BE49-F238E27FC236}">
                <a16:creationId xmlns="" xmlns:a16="http://schemas.microsoft.com/office/drawing/2014/main" id="{DEB6100F-A88E-4044-AABA-AADE6C511035}"/>
              </a:ext>
            </a:extLst>
          </p:cNvPr>
          <p:cNvSpPr>
            <a:spLocks noGrp="1"/>
          </p:cNvSpPr>
          <p:nvPr>
            <p:ph type="body" sz="quarter" idx="20"/>
          </p:nvPr>
        </p:nvSpPr>
        <p:spPr>
          <a:xfrm>
            <a:off x="7840133" y="2143780"/>
            <a:ext cx="1456267" cy="523220"/>
          </a:xfrm>
          <a:noFill/>
        </p:spPr>
        <p:txBody>
          <a:bodyPr wrap="square" rtlCol="0">
            <a:spAutoFit/>
          </a:bodyPr>
          <a:lstStyle>
            <a:lvl1pPr marL="0" indent="0">
              <a:buNone/>
              <a:defRPr lang="en-US" sz="1400" dirty="0" smtClean="0">
                <a:latin typeface="+mn-lt"/>
              </a:defRPr>
            </a:lvl1pPr>
          </a:lstStyle>
          <a:p>
            <a:pPr marL="0" lvl="0" algn="ctr"/>
            <a:r>
              <a:rPr lang="en-US" smtClean="0"/>
              <a:t>Click to edit Master text styles</a:t>
            </a:r>
          </a:p>
        </p:txBody>
      </p:sp>
      <p:sp>
        <p:nvSpPr>
          <p:cNvPr id="31" name="Text Placeholder 16">
            <a:extLst>
              <a:ext uri="{FF2B5EF4-FFF2-40B4-BE49-F238E27FC236}">
                <a16:creationId xmlns="" xmlns:a16="http://schemas.microsoft.com/office/drawing/2014/main" id="{5DC2E5E4-0F5B-4C40-9A9C-EA67D97C2DC9}"/>
              </a:ext>
            </a:extLst>
          </p:cNvPr>
          <p:cNvSpPr>
            <a:spLocks noGrp="1"/>
          </p:cNvSpPr>
          <p:nvPr>
            <p:ph type="body" sz="quarter" idx="22"/>
          </p:nvPr>
        </p:nvSpPr>
        <p:spPr>
          <a:xfrm>
            <a:off x="8610600" y="3439180"/>
            <a:ext cx="1456267" cy="523220"/>
          </a:xfrm>
          <a:noFill/>
        </p:spPr>
        <p:txBody>
          <a:bodyPr wrap="square" rtlCol="0">
            <a:spAutoFit/>
          </a:bodyPr>
          <a:lstStyle>
            <a:lvl1pPr marL="0" indent="0">
              <a:buNone/>
              <a:defRPr lang="en-US" sz="1400" dirty="0" smtClean="0">
                <a:latin typeface="+mn-lt"/>
              </a:defRPr>
            </a:lvl1pPr>
          </a:lstStyle>
          <a:p>
            <a:pPr marL="0" lvl="0" algn="ctr"/>
            <a:r>
              <a:rPr lang="en-US" smtClean="0"/>
              <a:t>Click to edit Master text styles</a:t>
            </a:r>
          </a:p>
        </p:txBody>
      </p:sp>
      <p:sp>
        <p:nvSpPr>
          <p:cNvPr id="33" name="Text Placeholder 16">
            <a:extLst>
              <a:ext uri="{FF2B5EF4-FFF2-40B4-BE49-F238E27FC236}">
                <a16:creationId xmlns="" xmlns:a16="http://schemas.microsoft.com/office/drawing/2014/main" id="{B0D479E3-D54D-E347-92A4-6121706B50FF}"/>
              </a:ext>
            </a:extLst>
          </p:cNvPr>
          <p:cNvSpPr>
            <a:spLocks noGrp="1"/>
          </p:cNvSpPr>
          <p:nvPr>
            <p:ph type="body" sz="quarter" idx="24"/>
          </p:nvPr>
        </p:nvSpPr>
        <p:spPr>
          <a:xfrm>
            <a:off x="8983133" y="4886980"/>
            <a:ext cx="1456267" cy="523220"/>
          </a:xfrm>
          <a:noFill/>
        </p:spPr>
        <p:txBody>
          <a:bodyPr wrap="square" rtlCol="0">
            <a:spAutoFit/>
          </a:bodyPr>
          <a:lstStyle>
            <a:lvl1pPr marL="0" indent="0">
              <a:buNone/>
              <a:defRPr lang="en-US" sz="1400" dirty="0" smtClean="0">
                <a:latin typeface="+mn-lt"/>
              </a:defRPr>
            </a:lvl1pPr>
          </a:lstStyle>
          <a:p>
            <a:pPr marL="0" lvl="0" algn="ctr"/>
            <a:r>
              <a:rPr lang="en-US" smtClean="0"/>
              <a:t>Click to edit Master text styles</a:t>
            </a:r>
          </a:p>
        </p:txBody>
      </p:sp>
      <p:sp>
        <p:nvSpPr>
          <p:cNvPr id="19" name="Text Placeholder 18">
            <a:extLst>
              <a:ext uri="{FF2B5EF4-FFF2-40B4-BE49-F238E27FC236}">
                <a16:creationId xmlns="" xmlns:a16="http://schemas.microsoft.com/office/drawing/2014/main" id="{093FF101-5280-E843-B4C6-7CDFE363CD5A}"/>
              </a:ext>
            </a:extLst>
          </p:cNvPr>
          <p:cNvSpPr>
            <a:spLocks noGrp="1"/>
          </p:cNvSpPr>
          <p:nvPr>
            <p:ph type="body" sz="quarter" idx="12"/>
          </p:nvPr>
        </p:nvSpPr>
        <p:spPr>
          <a:xfrm>
            <a:off x="4546600" y="51308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smtClean="0"/>
              <a:t>Click to edit Master text styles</a:t>
            </a:r>
          </a:p>
        </p:txBody>
      </p:sp>
      <p:sp>
        <p:nvSpPr>
          <p:cNvPr id="24" name="Text Placeholder 18">
            <a:extLst>
              <a:ext uri="{FF2B5EF4-FFF2-40B4-BE49-F238E27FC236}">
                <a16:creationId xmlns="" xmlns:a16="http://schemas.microsoft.com/office/drawing/2014/main" id="{CACF73E7-5838-894B-8D43-F597EA13DADF}"/>
              </a:ext>
            </a:extLst>
          </p:cNvPr>
          <p:cNvSpPr>
            <a:spLocks noGrp="1"/>
          </p:cNvSpPr>
          <p:nvPr>
            <p:ph type="body" sz="quarter" idx="15"/>
          </p:nvPr>
        </p:nvSpPr>
        <p:spPr>
          <a:xfrm>
            <a:off x="5020733" y="35814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smtClean="0"/>
              <a:t>Click to edit Master text styles</a:t>
            </a:r>
          </a:p>
        </p:txBody>
      </p:sp>
      <p:sp>
        <p:nvSpPr>
          <p:cNvPr id="26" name="Text Placeholder 18">
            <a:extLst>
              <a:ext uri="{FF2B5EF4-FFF2-40B4-BE49-F238E27FC236}">
                <a16:creationId xmlns="" xmlns:a16="http://schemas.microsoft.com/office/drawing/2014/main" id="{85B764EF-3461-D744-8CB5-3827CFFACA26}"/>
              </a:ext>
            </a:extLst>
          </p:cNvPr>
          <p:cNvSpPr>
            <a:spLocks noGrp="1"/>
          </p:cNvSpPr>
          <p:nvPr>
            <p:ph type="body" sz="quarter" idx="17"/>
          </p:nvPr>
        </p:nvSpPr>
        <p:spPr>
          <a:xfrm>
            <a:off x="5858933" y="22860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smtClean="0"/>
              <a:t>Click to edit Master text styles</a:t>
            </a:r>
          </a:p>
        </p:txBody>
      </p:sp>
      <p:sp>
        <p:nvSpPr>
          <p:cNvPr id="28" name="Text Placeholder 18">
            <a:extLst>
              <a:ext uri="{FF2B5EF4-FFF2-40B4-BE49-F238E27FC236}">
                <a16:creationId xmlns="" xmlns:a16="http://schemas.microsoft.com/office/drawing/2014/main" id="{5AC1DB57-31F8-2642-8478-66B1F260B71E}"/>
              </a:ext>
            </a:extLst>
          </p:cNvPr>
          <p:cNvSpPr>
            <a:spLocks noGrp="1"/>
          </p:cNvSpPr>
          <p:nvPr>
            <p:ph type="body" sz="quarter" idx="19"/>
          </p:nvPr>
        </p:nvSpPr>
        <p:spPr>
          <a:xfrm>
            <a:off x="6934200" y="12192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smtClean="0"/>
              <a:t>Click to edit Master text styles</a:t>
            </a:r>
          </a:p>
        </p:txBody>
      </p:sp>
      <p:sp>
        <p:nvSpPr>
          <p:cNvPr id="30" name="Text Placeholder 18">
            <a:extLst>
              <a:ext uri="{FF2B5EF4-FFF2-40B4-BE49-F238E27FC236}">
                <a16:creationId xmlns="" xmlns:a16="http://schemas.microsoft.com/office/drawing/2014/main" id="{94AB423B-0440-F94D-BC6D-C0DE9B6040FA}"/>
              </a:ext>
            </a:extLst>
          </p:cNvPr>
          <p:cNvSpPr>
            <a:spLocks noGrp="1"/>
          </p:cNvSpPr>
          <p:nvPr>
            <p:ph type="body" sz="quarter" idx="21"/>
          </p:nvPr>
        </p:nvSpPr>
        <p:spPr>
          <a:xfrm>
            <a:off x="7848600" y="25400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smtClean="0"/>
              <a:t>Click to edit Master text styles</a:t>
            </a:r>
          </a:p>
        </p:txBody>
      </p:sp>
      <p:sp>
        <p:nvSpPr>
          <p:cNvPr id="32" name="Text Placeholder 18">
            <a:extLst>
              <a:ext uri="{FF2B5EF4-FFF2-40B4-BE49-F238E27FC236}">
                <a16:creationId xmlns="" xmlns:a16="http://schemas.microsoft.com/office/drawing/2014/main" id="{21825D6A-077B-C543-9FD9-0BF4439E5422}"/>
              </a:ext>
            </a:extLst>
          </p:cNvPr>
          <p:cNvSpPr>
            <a:spLocks noGrp="1"/>
          </p:cNvSpPr>
          <p:nvPr>
            <p:ph type="body" sz="quarter" idx="23"/>
          </p:nvPr>
        </p:nvSpPr>
        <p:spPr>
          <a:xfrm>
            <a:off x="8610600" y="38354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smtClean="0"/>
              <a:t>Click to edit Master text styles</a:t>
            </a:r>
          </a:p>
        </p:txBody>
      </p:sp>
      <p:sp>
        <p:nvSpPr>
          <p:cNvPr id="34" name="Text Placeholder 18">
            <a:extLst>
              <a:ext uri="{FF2B5EF4-FFF2-40B4-BE49-F238E27FC236}">
                <a16:creationId xmlns="" xmlns:a16="http://schemas.microsoft.com/office/drawing/2014/main" id="{AD95572F-76E9-EE44-8208-F41859309E45}"/>
              </a:ext>
            </a:extLst>
          </p:cNvPr>
          <p:cNvSpPr>
            <a:spLocks noGrp="1"/>
          </p:cNvSpPr>
          <p:nvPr>
            <p:ph type="body" sz="quarter" idx="25"/>
          </p:nvPr>
        </p:nvSpPr>
        <p:spPr>
          <a:xfrm>
            <a:off x="8991600" y="5334000"/>
            <a:ext cx="1456267" cy="279400"/>
          </a:xfrm>
          <a:noFill/>
          <a:ln w="9525">
            <a:noFill/>
            <a:miter lim="800000"/>
            <a:headEnd/>
            <a:tailEnd/>
          </a:ln>
        </p:spPr>
        <p:txBody>
          <a:bodyPr lIns="45720" tIns="18288" rIns="27432" bIns="18288"/>
          <a:lstStyle>
            <a:lvl1pPr marL="0" indent="0">
              <a:buNone/>
              <a:defRPr lang="en-US" sz="1100" dirty="0" smtClean="0">
                <a:latin typeface="+mn-lt"/>
              </a:defRPr>
            </a:lvl1pPr>
          </a:lstStyle>
          <a:p>
            <a:pPr marL="0" lvl="0" algn="ctr">
              <a:lnSpc>
                <a:spcPct val="85000"/>
              </a:lnSpc>
              <a:spcBef>
                <a:spcPts val="200"/>
              </a:spcBef>
            </a:pPr>
            <a:r>
              <a:rPr lang="en-US" smtClean="0"/>
              <a:t>Click to edit Master text styles</a:t>
            </a:r>
          </a:p>
        </p:txBody>
      </p:sp>
    </p:spTree>
    <p:extLst>
      <p:ext uri="{BB962C8B-B14F-4D97-AF65-F5344CB8AC3E}">
        <p14:creationId xmlns:p14="http://schemas.microsoft.com/office/powerpoint/2010/main" val="167200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5" name="Footer Placeholder 4">
            <a:extLst>
              <a:ext uri="{FF2B5EF4-FFF2-40B4-BE49-F238E27FC236}">
                <a16:creationId xmlns=""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5" name="Footer Placeholder 4">
            <a:extLst>
              <a:ext uri="{FF2B5EF4-FFF2-40B4-BE49-F238E27FC236}">
                <a16:creationId xmlns=""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6" name="Footer Placeholder 5">
            <a:extLst>
              <a:ext uri="{FF2B5EF4-FFF2-40B4-BE49-F238E27FC236}">
                <a16:creationId xmlns=""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8" name="Footer Placeholder 7">
            <a:extLst>
              <a:ext uri="{FF2B5EF4-FFF2-40B4-BE49-F238E27FC236}">
                <a16:creationId xmlns=""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4" name="Footer Placeholder 3">
            <a:extLst>
              <a:ext uri="{FF2B5EF4-FFF2-40B4-BE49-F238E27FC236}">
                <a16:creationId xmlns=""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3" name="Footer Placeholder 2">
            <a:extLst>
              <a:ext uri="{FF2B5EF4-FFF2-40B4-BE49-F238E27FC236}">
                <a16:creationId xmlns=""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6" name="Footer Placeholder 5">
            <a:extLst>
              <a:ext uri="{FF2B5EF4-FFF2-40B4-BE49-F238E27FC236}">
                <a16:creationId xmlns=""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11/17/2020</a:t>
            </a:fld>
            <a:endParaRPr lang="en-US" dirty="0"/>
          </a:p>
        </p:txBody>
      </p:sp>
      <p:sp>
        <p:nvSpPr>
          <p:cNvPr id="6" name="Footer Placeholder 5">
            <a:extLst>
              <a:ext uri="{FF2B5EF4-FFF2-40B4-BE49-F238E27FC236}">
                <a16:creationId xmlns=""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11/17/2020</a:t>
            </a:fld>
            <a:endParaRPr lang="en-US" dirty="0"/>
          </a:p>
        </p:txBody>
      </p:sp>
      <p:sp>
        <p:nvSpPr>
          <p:cNvPr id="5" name="Footer Placeholder 4">
            <a:extLst>
              <a:ext uri="{FF2B5EF4-FFF2-40B4-BE49-F238E27FC236}">
                <a16:creationId xmlns=""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justinmind.com/usernote/tests/44751178/48474142/48474144/index.html" TargetMode="External"/><Relationship Id="rId4" Type="http://schemas.openxmlformats.org/officeDocument/2006/relationships/hyperlink" Target="https://github.com/dhruv5418/RemindMeAt.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hyperlink" Target="https://git-scm.com/book/en/v2/Git-Tools-Advanced-Mergin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git-scm.com/"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square.github.io/picasso/" TargetMode="External"/><Relationship Id="rId13"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hyperlink" Target="https://firebase.google.com/docs/android/setup" TargetMode="External"/><Relationship Id="rId12"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stackoverflow.com/" TargetMode="External"/><Relationship Id="rId11" Type="http://schemas.openxmlformats.org/officeDocument/2006/relationships/image" Target="../media/image20.png"/><Relationship Id="rId5" Type="http://schemas.openxmlformats.org/officeDocument/2006/relationships/image" Target="../media/image34.jpeg"/><Relationship Id="rId10" Type="http://schemas.openxmlformats.org/officeDocument/2006/relationships/hyperlink" Target="https://developers.google.com/maps/documentation/android-sdk/overview" TargetMode="External"/><Relationship Id="rId4" Type="http://schemas.openxmlformats.org/officeDocument/2006/relationships/image" Target="../media/image33.png"/><Relationship Id="rId9" Type="http://schemas.openxmlformats.org/officeDocument/2006/relationships/hyperlink" Target="https://material.io/" TargetMode="External"/><Relationship Id="rId14" Type="http://schemas.openxmlformats.org/officeDocument/2006/relationships/hyperlink" Target="https://developer.android.com/guide/"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5.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11.xml"/><Relationship Id="rId3" Type="http://schemas.openxmlformats.org/officeDocument/2006/relationships/slide" Target="slide3.xml"/><Relationship Id="rId7" Type="http://schemas.openxmlformats.org/officeDocument/2006/relationships/slide" Target="slide14.xml"/><Relationship Id="rId12"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slide" Target="slide16.xml"/><Relationship Id="rId5" Type="http://schemas.openxmlformats.org/officeDocument/2006/relationships/slide" Target="slide5.xml"/><Relationship Id="rId10" Type="http://schemas.openxmlformats.org/officeDocument/2006/relationships/slide" Target="slide9.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0AEF-1595-4419-801B-6E36A33BB8CF}"/>
              </a:ext>
            </a:extLst>
          </p:cNvPr>
          <p:cNvSpPr>
            <a:spLocks noGrp="1"/>
          </p:cNvSpPr>
          <p:nvPr>
            <p:ph type="ctrTitle"/>
          </p:nvPr>
        </p:nvSpPr>
        <p:spPr>
          <a:xfrm>
            <a:off x="1643270" y="2085299"/>
            <a:ext cx="9144000" cy="1384995"/>
          </a:xfrm>
        </p:spPr>
        <p:txBody>
          <a:bodyPr lIns="0" tIns="0" rIns="0" bIns="0" anchor="t">
            <a:spAutoFit/>
          </a:bodyPr>
          <a:lstStyle/>
          <a:p>
            <a:r>
              <a:rPr lang="en-US" b="1" dirty="0" smtClean="0">
                <a:solidFill>
                  <a:schemeClr val="bg1"/>
                </a:solidFill>
              </a:rPr>
              <a:t>Remind Me At</a:t>
            </a:r>
            <a:r>
              <a:rPr lang="en-US" dirty="0">
                <a:solidFill>
                  <a:schemeClr val="bg1"/>
                </a:solidFill>
              </a:rPr>
              <a:t/>
            </a:r>
            <a:br>
              <a:rPr lang="en-US" dirty="0">
                <a:solidFill>
                  <a:schemeClr val="bg1"/>
                </a:solidFill>
              </a:rPr>
            </a:br>
            <a:r>
              <a:rPr lang="en-US" sz="4000" dirty="0">
                <a:solidFill>
                  <a:schemeClr val="accent4"/>
                </a:solidFill>
              </a:rPr>
              <a:t>Presentation</a:t>
            </a:r>
            <a:endParaRPr lang="en-US" dirty="0">
              <a:solidFill>
                <a:schemeClr val="accent4"/>
              </a:solidFill>
            </a:endParaRPr>
          </a:p>
        </p:txBody>
      </p:sp>
      <p:sp>
        <p:nvSpPr>
          <p:cNvPr id="4" name="Diamond 3">
            <a:extLst>
              <a:ext uri="{FF2B5EF4-FFF2-40B4-BE49-F238E27FC236}">
                <a16:creationId xmlns="" xmlns:a16="http://schemas.microsoft.com/office/drawing/2014/main" id="{1C59176D-59A8-4C02-B448-EE01232FB3E7}"/>
              </a:ext>
              <a:ext uri="{C183D7F6-B498-43B3-948B-1728B52AA6E4}">
                <adec:decorative xmlns="" xmlns:adec="http://schemas.microsoft.com/office/drawing/2017/decorative" val="1"/>
              </a:ext>
            </a:extLst>
          </p:cNvPr>
          <p:cNvSpPr/>
          <p:nvPr/>
        </p:nvSpPr>
        <p:spPr>
          <a:xfrm>
            <a:off x="4792319" y="-12878"/>
            <a:ext cx="2607364" cy="1999122"/>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 xmlns:a16="http://schemas.microsoft.com/office/drawing/2014/main" id="{A50B1817-3C7F-41BC-8557-7A00C928EE16}"/>
              </a:ext>
              <a:ext uri="{C183D7F6-B498-43B3-948B-1728B52AA6E4}">
                <adec:decorative xmlns="" xmlns:adec="http://schemas.microsoft.com/office/drawing/2017/decorative" val="1"/>
              </a:ext>
            </a:extLst>
          </p:cNvPr>
          <p:cNvSpPr/>
          <p:nvPr/>
        </p:nvSpPr>
        <p:spPr>
          <a:xfrm>
            <a:off x="4363895" y="0"/>
            <a:ext cx="3453581" cy="1770743"/>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 xmlns:a16="http://schemas.microsoft.com/office/drawing/2014/main" id="{5791B7D5-93A8-4D7C-9D21-A0A92AB369CE}"/>
              </a:ext>
            </a:extLst>
          </p:cNvPr>
          <p:cNvSpPr txBox="1"/>
          <p:nvPr/>
        </p:nvSpPr>
        <p:spPr>
          <a:xfrm>
            <a:off x="2189408" y="3784850"/>
            <a:ext cx="4404576" cy="2308324"/>
          </a:xfrm>
          <a:prstGeom prst="rect">
            <a:avLst/>
          </a:prstGeom>
          <a:noFill/>
        </p:spPr>
        <p:txBody>
          <a:bodyPr wrap="square" rtlCol="0">
            <a:spAutoFit/>
          </a:bodyPr>
          <a:lstStyle/>
          <a:p>
            <a:r>
              <a:rPr lang="en-CA" b="1" dirty="0" smtClean="0">
                <a:solidFill>
                  <a:schemeClr val="bg1"/>
                </a:solidFill>
              </a:rPr>
              <a:t>Presented By- </a:t>
            </a:r>
            <a:r>
              <a:rPr lang="en-CA" b="1" dirty="0">
                <a:solidFill>
                  <a:schemeClr val="bg1"/>
                </a:solidFill>
              </a:rPr>
              <a:t>Internship Team-4(MAD-316</a:t>
            </a:r>
            <a:r>
              <a:rPr lang="en-CA" b="1" dirty="0" smtClean="0">
                <a:solidFill>
                  <a:schemeClr val="bg1"/>
                </a:solidFill>
              </a:rPr>
              <a:t>)</a:t>
            </a:r>
          </a:p>
          <a:p>
            <a:r>
              <a:rPr lang="en-CA" dirty="0" smtClean="0">
                <a:solidFill>
                  <a:schemeClr val="bg1"/>
                </a:solidFill>
              </a:rPr>
              <a:t>Patel </a:t>
            </a:r>
            <a:r>
              <a:rPr lang="en-CA" dirty="0" err="1" smtClean="0">
                <a:solidFill>
                  <a:schemeClr val="bg1"/>
                </a:solidFill>
              </a:rPr>
              <a:t>Dhruvkumar</a:t>
            </a:r>
            <a:r>
              <a:rPr lang="en-CA" dirty="0" smtClean="0">
                <a:solidFill>
                  <a:schemeClr val="bg1"/>
                </a:solidFill>
              </a:rPr>
              <a:t> </a:t>
            </a:r>
            <a:r>
              <a:rPr lang="en-CA" dirty="0" err="1" smtClean="0">
                <a:solidFill>
                  <a:schemeClr val="bg1"/>
                </a:solidFill>
              </a:rPr>
              <a:t>Jayantibhai</a:t>
            </a:r>
            <a:r>
              <a:rPr lang="en-CA" dirty="0" smtClean="0">
                <a:solidFill>
                  <a:schemeClr val="bg1"/>
                </a:solidFill>
              </a:rPr>
              <a:t> (</a:t>
            </a:r>
            <a:r>
              <a:rPr lang="en-CA" dirty="0">
                <a:solidFill>
                  <a:schemeClr val="bg1"/>
                </a:solidFill>
              </a:rPr>
              <a:t>1992744)</a:t>
            </a:r>
          </a:p>
          <a:p>
            <a:r>
              <a:rPr lang="en-CA" dirty="0" err="1">
                <a:solidFill>
                  <a:schemeClr val="bg1"/>
                </a:solidFill>
              </a:rPr>
              <a:t>Varma</a:t>
            </a:r>
            <a:r>
              <a:rPr lang="en-CA" dirty="0">
                <a:solidFill>
                  <a:schemeClr val="bg1"/>
                </a:solidFill>
              </a:rPr>
              <a:t> </a:t>
            </a:r>
            <a:r>
              <a:rPr lang="en-CA" dirty="0" err="1">
                <a:solidFill>
                  <a:schemeClr val="bg1"/>
                </a:solidFill>
              </a:rPr>
              <a:t>Akshay</a:t>
            </a:r>
            <a:r>
              <a:rPr lang="en-CA" dirty="0">
                <a:solidFill>
                  <a:schemeClr val="bg1"/>
                </a:solidFill>
              </a:rPr>
              <a:t> </a:t>
            </a:r>
            <a:r>
              <a:rPr lang="en-CA" dirty="0" err="1" smtClean="0">
                <a:solidFill>
                  <a:schemeClr val="bg1"/>
                </a:solidFill>
              </a:rPr>
              <a:t>Chandrashekhar</a:t>
            </a:r>
            <a:r>
              <a:rPr lang="en-CA" dirty="0" smtClean="0">
                <a:solidFill>
                  <a:schemeClr val="bg1"/>
                </a:solidFill>
              </a:rPr>
              <a:t> (1992658</a:t>
            </a:r>
            <a:r>
              <a:rPr lang="en-CA" dirty="0">
                <a:solidFill>
                  <a:schemeClr val="bg1"/>
                </a:solidFill>
              </a:rPr>
              <a:t>) </a:t>
            </a:r>
          </a:p>
          <a:p>
            <a:r>
              <a:rPr lang="en-CA" dirty="0" err="1">
                <a:solidFill>
                  <a:schemeClr val="bg1"/>
                </a:solidFill>
              </a:rPr>
              <a:t>Tanvi</a:t>
            </a:r>
            <a:r>
              <a:rPr lang="en-CA" dirty="0">
                <a:solidFill>
                  <a:schemeClr val="bg1"/>
                </a:solidFill>
              </a:rPr>
              <a:t> </a:t>
            </a:r>
            <a:r>
              <a:rPr lang="en-CA" dirty="0" err="1" smtClean="0">
                <a:solidFill>
                  <a:schemeClr val="bg1"/>
                </a:solidFill>
              </a:rPr>
              <a:t>Gakhar</a:t>
            </a:r>
            <a:r>
              <a:rPr lang="en-CA" dirty="0" smtClean="0">
                <a:solidFill>
                  <a:schemeClr val="bg1"/>
                </a:solidFill>
              </a:rPr>
              <a:t> (1992591</a:t>
            </a:r>
            <a:r>
              <a:rPr lang="en-CA" dirty="0">
                <a:solidFill>
                  <a:schemeClr val="bg1"/>
                </a:solidFill>
              </a:rPr>
              <a:t>)</a:t>
            </a:r>
          </a:p>
          <a:p>
            <a:r>
              <a:rPr lang="en-CA" dirty="0" err="1">
                <a:solidFill>
                  <a:schemeClr val="bg1"/>
                </a:solidFill>
              </a:rPr>
              <a:t>Kamaljit</a:t>
            </a:r>
            <a:r>
              <a:rPr lang="en-CA" dirty="0">
                <a:solidFill>
                  <a:schemeClr val="bg1"/>
                </a:solidFill>
              </a:rPr>
              <a:t> </a:t>
            </a:r>
            <a:r>
              <a:rPr lang="en-CA" dirty="0" smtClean="0">
                <a:solidFill>
                  <a:schemeClr val="bg1"/>
                </a:solidFill>
              </a:rPr>
              <a:t>Kaur (</a:t>
            </a:r>
            <a:r>
              <a:rPr lang="en-CA" dirty="0">
                <a:solidFill>
                  <a:schemeClr val="bg1"/>
                </a:solidFill>
              </a:rPr>
              <a:t>1992622) </a:t>
            </a:r>
          </a:p>
          <a:p>
            <a:r>
              <a:rPr lang="en-CA" dirty="0" err="1">
                <a:solidFill>
                  <a:schemeClr val="bg1"/>
                </a:solidFill>
              </a:rPr>
              <a:t>Sarbjit</a:t>
            </a:r>
            <a:r>
              <a:rPr lang="en-CA" dirty="0">
                <a:solidFill>
                  <a:schemeClr val="bg1"/>
                </a:solidFill>
              </a:rPr>
              <a:t> </a:t>
            </a:r>
            <a:r>
              <a:rPr lang="en-CA" dirty="0" smtClean="0">
                <a:solidFill>
                  <a:schemeClr val="bg1"/>
                </a:solidFill>
              </a:rPr>
              <a:t>Kaur (</a:t>
            </a:r>
            <a:r>
              <a:rPr lang="en-CA" dirty="0">
                <a:solidFill>
                  <a:schemeClr val="bg1"/>
                </a:solidFill>
              </a:rPr>
              <a:t>1992849</a:t>
            </a:r>
            <a:r>
              <a:rPr lang="en-CA" dirty="0" smtClean="0">
                <a:solidFill>
                  <a:schemeClr val="bg1"/>
                </a:solidFill>
              </a:rPr>
              <a:t>) </a:t>
            </a:r>
          </a:p>
          <a:p>
            <a:r>
              <a:rPr lang="en-CA" dirty="0" err="1">
                <a:solidFill>
                  <a:schemeClr val="bg1"/>
                </a:solidFill>
              </a:rPr>
              <a:t>Dankhara</a:t>
            </a:r>
            <a:r>
              <a:rPr lang="en-CA" dirty="0">
                <a:solidFill>
                  <a:schemeClr val="bg1"/>
                </a:solidFill>
              </a:rPr>
              <a:t> </a:t>
            </a:r>
            <a:r>
              <a:rPr lang="en-CA" dirty="0" err="1" smtClean="0">
                <a:solidFill>
                  <a:schemeClr val="bg1"/>
                </a:solidFill>
              </a:rPr>
              <a:t>Chintan</a:t>
            </a:r>
            <a:r>
              <a:rPr lang="en-CA" dirty="0" smtClean="0">
                <a:solidFill>
                  <a:schemeClr val="bg1"/>
                </a:solidFill>
              </a:rPr>
              <a:t> (1992663)</a:t>
            </a:r>
            <a:endParaRPr lang="en-CA" dirty="0">
              <a:solidFill>
                <a:schemeClr val="bg1"/>
              </a:solidFill>
            </a:endParaRPr>
          </a:p>
          <a:p>
            <a:r>
              <a:rPr lang="en-CA" dirty="0" err="1" smtClean="0">
                <a:solidFill>
                  <a:schemeClr val="bg1"/>
                </a:solidFill>
              </a:rPr>
              <a:t>Karthik</a:t>
            </a:r>
            <a:r>
              <a:rPr lang="en-CA" dirty="0" smtClean="0">
                <a:solidFill>
                  <a:schemeClr val="bg1"/>
                </a:solidFill>
              </a:rPr>
              <a:t> </a:t>
            </a:r>
            <a:r>
              <a:rPr lang="en-CA" dirty="0" err="1" smtClean="0">
                <a:solidFill>
                  <a:schemeClr val="bg1"/>
                </a:solidFill>
              </a:rPr>
              <a:t>Modubowna</a:t>
            </a:r>
            <a:r>
              <a:rPr lang="en-CA" dirty="0" smtClean="0">
                <a:solidFill>
                  <a:schemeClr val="bg1"/>
                </a:solidFill>
              </a:rPr>
              <a:t> (1894247)</a:t>
            </a:r>
            <a:endParaRPr lang="en-CA"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091" y="53944"/>
            <a:ext cx="1559819" cy="1559819"/>
          </a:xfrm>
          <a:prstGeom prst="rect">
            <a:avLst/>
          </a:prstGeom>
        </p:spPr>
      </p:pic>
      <p:sp>
        <p:nvSpPr>
          <p:cNvPr id="9" name="TextBox 8">
            <a:extLst>
              <a:ext uri="{FF2B5EF4-FFF2-40B4-BE49-F238E27FC236}">
                <a16:creationId xmlns="" xmlns:a16="http://schemas.microsoft.com/office/drawing/2014/main" id="{5791B7D5-93A8-4D7C-9D21-A0A92AB369CE}"/>
              </a:ext>
            </a:extLst>
          </p:cNvPr>
          <p:cNvSpPr txBox="1"/>
          <p:nvPr/>
        </p:nvSpPr>
        <p:spPr>
          <a:xfrm>
            <a:off x="7541350" y="4200348"/>
            <a:ext cx="2735991" cy="1754326"/>
          </a:xfrm>
          <a:prstGeom prst="rect">
            <a:avLst/>
          </a:prstGeom>
          <a:noFill/>
        </p:spPr>
        <p:txBody>
          <a:bodyPr wrap="square" rtlCol="0">
            <a:spAutoFit/>
          </a:bodyPr>
          <a:lstStyle/>
          <a:p>
            <a:r>
              <a:rPr lang="en-CA" b="1" dirty="0" smtClean="0">
                <a:solidFill>
                  <a:schemeClr val="bg1"/>
                </a:solidFill>
              </a:rPr>
              <a:t>Guided </a:t>
            </a:r>
            <a:r>
              <a:rPr lang="en-CA" b="1" dirty="0">
                <a:solidFill>
                  <a:schemeClr val="bg1"/>
                </a:solidFill>
              </a:rPr>
              <a:t>By- </a:t>
            </a:r>
            <a:endParaRPr lang="en-CA" b="1" dirty="0" smtClean="0">
              <a:solidFill>
                <a:schemeClr val="bg1"/>
              </a:solidFill>
            </a:endParaRPr>
          </a:p>
          <a:p>
            <a:r>
              <a:rPr lang="en-CA" dirty="0" smtClean="0">
                <a:solidFill>
                  <a:schemeClr val="bg1"/>
                </a:solidFill>
              </a:rPr>
              <a:t>Prof</a:t>
            </a:r>
            <a:r>
              <a:rPr lang="en-CA" dirty="0">
                <a:solidFill>
                  <a:schemeClr val="bg1"/>
                </a:solidFill>
              </a:rPr>
              <a:t>. </a:t>
            </a:r>
            <a:r>
              <a:rPr lang="en-CA" dirty="0" err="1">
                <a:solidFill>
                  <a:schemeClr val="bg1"/>
                </a:solidFill>
              </a:rPr>
              <a:t>Pargol</a:t>
            </a:r>
            <a:r>
              <a:rPr lang="en-CA" dirty="0">
                <a:solidFill>
                  <a:schemeClr val="bg1"/>
                </a:solidFill>
              </a:rPr>
              <a:t> </a:t>
            </a:r>
            <a:r>
              <a:rPr lang="en-CA" dirty="0" err="1">
                <a:solidFill>
                  <a:schemeClr val="bg1"/>
                </a:solidFill>
              </a:rPr>
              <a:t>Poshtareh</a:t>
            </a:r>
            <a:endParaRPr lang="en-CA" dirty="0">
              <a:solidFill>
                <a:schemeClr val="bg1"/>
              </a:solidFill>
            </a:endParaRPr>
          </a:p>
          <a:p>
            <a:r>
              <a:rPr lang="en-CA" dirty="0">
                <a:solidFill>
                  <a:schemeClr val="bg1"/>
                </a:solidFill>
              </a:rPr>
              <a:t>Prof. </a:t>
            </a:r>
            <a:r>
              <a:rPr lang="en-CA" dirty="0" err="1">
                <a:solidFill>
                  <a:schemeClr val="bg1"/>
                </a:solidFill>
              </a:rPr>
              <a:t>Haythem</a:t>
            </a:r>
            <a:r>
              <a:rPr lang="en-CA" dirty="0">
                <a:solidFill>
                  <a:schemeClr val="bg1"/>
                </a:solidFill>
              </a:rPr>
              <a:t> </a:t>
            </a:r>
            <a:r>
              <a:rPr lang="en-CA" dirty="0" err="1">
                <a:solidFill>
                  <a:schemeClr val="bg1"/>
                </a:solidFill>
              </a:rPr>
              <a:t>Rehouma</a:t>
            </a:r>
            <a:endParaRPr lang="en-CA" dirty="0">
              <a:solidFill>
                <a:schemeClr val="bg1"/>
              </a:solidFill>
            </a:endParaRPr>
          </a:p>
          <a:p>
            <a:r>
              <a:rPr lang="en-CA" dirty="0">
                <a:solidFill>
                  <a:schemeClr val="bg1"/>
                </a:solidFill>
              </a:rPr>
              <a:t>Prof. </a:t>
            </a:r>
            <a:r>
              <a:rPr lang="en-CA" dirty="0" err="1">
                <a:solidFill>
                  <a:schemeClr val="bg1"/>
                </a:solidFill>
              </a:rPr>
              <a:t>Sakshi</a:t>
            </a:r>
            <a:r>
              <a:rPr lang="en-CA" dirty="0">
                <a:solidFill>
                  <a:schemeClr val="bg1"/>
                </a:solidFill>
              </a:rPr>
              <a:t> Sharma</a:t>
            </a:r>
          </a:p>
          <a:p>
            <a:r>
              <a:rPr lang="en-CA" dirty="0">
                <a:solidFill>
                  <a:schemeClr val="bg1"/>
                </a:solidFill>
              </a:rPr>
              <a:t>Prof. </a:t>
            </a:r>
            <a:r>
              <a:rPr lang="en-CA" dirty="0" err="1">
                <a:solidFill>
                  <a:schemeClr val="bg1"/>
                </a:solidFill>
              </a:rPr>
              <a:t>Navpreet</a:t>
            </a:r>
            <a:r>
              <a:rPr lang="en-CA" dirty="0">
                <a:solidFill>
                  <a:schemeClr val="bg1"/>
                </a:solidFill>
              </a:rPr>
              <a:t> Kaur</a:t>
            </a:r>
            <a:r>
              <a:rPr lang="en-CA" dirty="0" smtClean="0">
                <a:solidFill>
                  <a:schemeClr val="bg1"/>
                </a:solidFill>
              </a:rPr>
              <a:t>		</a:t>
            </a:r>
            <a:endParaRPr lang="en-CA" dirty="0">
              <a:solidFill>
                <a:schemeClr val="bg1"/>
              </a:solidFill>
            </a:endParaRPr>
          </a:p>
        </p:txBody>
      </p:sp>
      <p:sp>
        <p:nvSpPr>
          <p:cNvPr id="10" name="TextBox 9">
            <a:extLst>
              <a:ext uri="{FF2B5EF4-FFF2-40B4-BE49-F238E27FC236}">
                <a16:creationId xmlns="" xmlns:a16="http://schemas.microsoft.com/office/drawing/2014/main" id="{5791B7D5-93A8-4D7C-9D21-A0A92AB369CE}"/>
              </a:ext>
            </a:extLst>
          </p:cNvPr>
          <p:cNvSpPr txBox="1"/>
          <p:nvPr/>
        </p:nvSpPr>
        <p:spPr>
          <a:xfrm>
            <a:off x="960690" y="6081762"/>
            <a:ext cx="10509160" cy="646331"/>
          </a:xfrm>
          <a:prstGeom prst="rect">
            <a:avLst/>
          </a:prstGeom>
          <a:noFill/>
        </p:spPr>
        <p:txBody>
          <a:bodyPr wrap="square" rtlCol="0">
            <a:spAutoFit/>
          </a:bodyPr>
          <a:lstStyle/>
          <a:p>
            <a:pPr algn="ctr"/>
            <a:r>
              <a:rPr lang="en-CA" dirty="0" smtClean="0">
                <a:solidFill>
                  <a:schemeClr val="bg1"/>
                </a:solidFill>
              </a:rPr>
              <a:t>Git </a:t>
            </a:r>
            <a:r>
              <a:rPr lang="en-CA" dirty="0">
                <a:solidFill>
                  <a:schemeClr val="bg1"/>
                </a:solidFill>
              </a:rPr>
              <a:t>Hub Link:-</a:t>
            </a:r>
            <a:r>
              <a:rPr lang="en-CA" dirty="0">
                <a:solidFill>
                  <a:schemeClr val="bg1"/>
                </a:solidFill>
                <a:hlinkClick r:id="rId4"/>
              </a:rPr>
              <a:t>https://</a:t>
            </a:r>
            <a:r>
              <a:rPr lang="en-CA" dirty="0" smtClean="0">
                <a:solidFill>
                  <a:schemeClr val="bg1"/>
                </a:solidFill>
                <a:hlinkClick r:id="rId4"/>
              </a:rPr>
              <a:t>github.com/dhruv5418/RemindMeAt.git</a:t>
            </a:r>
            <a:endParaRPr lang="en-CA" dirty="0" smtClean="0">
              <a:solidFill>
                <a:schemeClr val="bg1"/>
              </a:solidFill>
            </a:endParaRPr>
          </a:p>
          <a:p>
            <a:pPr algn="ctr"/>
            <a:r>
              <a:rPr lang="en-CA" dirty="0" smtClean="0">
                <a:solidFill>
                  <a:schemeClr val="bg1"/>
                </a:solidFill>
              </a:rPr>
              <a:t>Prototype Link:-</a:t>
            </a:r>
            <a:r>
              <a:rPr lang="en-US" dirty="0">
                <a:hlinkClick r:id="rId5"/>
              </a:rPr>
              <a:t>https://www.justinmind.com/usernote/tests/44751178/48474142/48474144/index.html </a:t>
            </a:r>
            <a:endParaRPr lang="en-CA" dirty="0">
              <a:solidFill>
                <a:schemeClr val="bg1"/>
              </a:solidFill>
            </a:endParaRPr>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10</a:t>
            </a:fld>
            <a:endParaRPr lang="en-US" dirty="0"/>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Decisions we Regret</a:t>
            </a: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E24ADC4A-4A38-4D9A-89DE-7262B3BAFC23}"/>
              </a:ext>
            </a:extLst>
          </p:cNvPr>
          <p:cNvSpPr/>
          <p:nvPr/>
        </p:nvSpPr>
        <p:spPr>
          <a:xfrm>
            <a:off x="821634" y="897537"/>
            <a:ext cx="2213113" cy="344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 name="Flowchart: Process 2">
            <a:extLst>
              <a:ext uri="{FF2B5EF4-FFF2-40B4-BE49-F238E27FC236}">
                <a16:creationId xmlns="" xmlns:a16="http://schemas.microsoft.com/office/drawing/2014/main" id="{5AE287C2-20AD-46B4-BBAC-6D674D5C8375}"/>
              </a:ext>
            </a:extLst>
          </p:cNvPr>
          <p:cNvSpPr/>
          <p:nvPr/>
        </p:nvSpPr>
        <p:spPr>
          <a:xfrm>
            <a:off x="3021868" y="897537"/>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5" name="Flowchart: Process 4">
            <a:extLst>
              <a:ext uri="{FF2B5EF4-FFF2-40B4-BE49-F238E27FC236}">
                <a16:creationId xmlns="" xmlns:a16="http://schemas.microsoft.com/office/drawing/2014/main" id="{ECBC9E13-3587-4EF0-9A1B-BD301F6F7AE3}"/>
              </a:ext>
            </a:extLst>
          </p:cNvPr>
          <p:cNvSpPr/>
          <p:nvPr/>
        </p:nvSpPr>
        <p:spPr>
          <a:xfrm>
            <a:off x="5672303" y="897537"/>
            <a:ext cx="2743200" cy="34455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9" name="Flowchart: Process 8">
            <a:extLst>
              <a:ext uri="{FF2B5EF4-FFF2-40B4-BE49-F238E27FC236}">
                <a16:creationId xmlns="" xmlns:a16="http://schemas.microsoft.com/office/drawing/2014/main" id="{C5DFF0FF-776F-4B7C-AF79-E014A9551A21}"/>
              </a:ext>
            </a:extLst>
          </p:cNvPr>
          <p:cNvSpPr/>
          <p:nvPr/>
        </p:nvSpPr>
        <p:spPr>
          <a:xfrm>
            <a:off x="8415503" y="897537"/>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7" name="TextBox 6">
            <a:extLst>
              <a:ext uri="{FF2B5EF4-FFF2-40B4-BE49-F238E27FC236}">
                <a16:creationId xmlns="" xmlns:a16="http://schemas.microsoft.com/office/drawing/2014/main" id="{379D2376-98D6-402B-B992-487A617FD1B8}"/>
              </a:ext>
            </a:extLst>
          </p:cNvPr>
          <p:cNvSpPr txBox="1"/>
          <p:nvPr/>
        </p:nvSpPr>
        <p:spPr>
          <a:xfrm>
            <a:off x="808755" y="1673134"/>
            <a:ext cx="10257183" cy="4832092"/>
          </a:xfrm>
          <a:prstGeom prst="rect">
            <a:avLst/>
          </a:prstGeom>
          <a:noFill/>
        </p:spPr>
        <p:txBody>
          <a:bodyPr wrap="square" rtlCol="0">
            <a:spAutoFit/>
          </a:bodyPr>
          <a:lstStyle/>
          <a:p>
            <a:pPr marL="342900" indent="-342900">
              <a:buFont typeface="Wingdings" panose="05000000000000000000" pitchFamily="2" charset="2"/>
              <a:buChar char="q"/>
            </a:pPr>
            <a:r>
              <a:rPr lang="en-CA" sz="2000" b="1" dirty="0" smtClean="0"/>
              <a:t>Choosing firebase :-</a:t>
            </a:r>
          </a:p>
          <a:p>
            <a:pPr marL="800100" lvl="1" indent="-342900">
              <a:buFont typeface="Arial" panose="020B0604020202020204" pitchFamily="34" charset="0"/>
              <a:buChar char="•"/>
            </a:pPr>
            <a:r>
              <a:rPr lang="en-CA" sz="2000" dirty="0" smtClean="0"/>
              <a:t>After selecting firebase as our </a:t>
            </a:r>
            <a:r>
              <a:rPr lang="en-CA" sz="2000" dirty="0"/>
              <a:t>authentication and database </a:t>
            </a:r>
            <a:r>
              <a:rPr lang="en-CA" sz="2000" dirty="0" smtClean="0"/>
              <a:t>provider we come to know that firebase doesn’t provides Admin SDK for android platform for managing user operation like delete, enable and disable user.</a:t>
            </a:r>
          </a:p>
          <a:p>
            <a:pPr marL="800100" lvl="1" indent="-342900">
              <a:buFont typeface="Arial" panose="020B0604020202020204" pitchFamily="34" charset="0"/>
              <a:buChar char="•"/>
            </a:pPr>
            <a:r>
              <a:rPr lang="en-CA" sz="2000" dirty="0" smtClean="0"/>
              <a:t>To overcome this we had to develop Node JS server using Firebase Admin SDK for user management operations.</a:t>
            </a:r>
          </a:p>
          <a:p>
            <a:pPr marL="800100" lvl="1" indent="-342900">
              <a:buFont typeface="Arial" panose="020B0604020202020204" pitchFamily="34" charset="0"/>
              <a:buChar char="•"/>
            </a:pPr>
            <a:r>
              <a:rPr lang="en-CA" sz="2000" dirty="0" smtClean="0"/>
              <a:t>Which help us to gain extra knowledge of </a:t>
            </a:r>
            <a:r>
              <a:rPr lang="en-CA" sz="2000" dirty="0"/>
              <a:t>Node </a:t>
            </a:r>
            <a:r>
              <a:rPr lang="en-CA" sz="2000" dirty="0" smtClean="0"/>
              <a:t>JS, Express and NPM, so At the end it comes out beneficial.</a:t>
            </a:r>
          </a:p>
          <a:p>
            <a:endParaRPr lang="en-CA" sz="2000" dirty="0"/>
          </a:p>
          <a:p>
            <a:r>
              <a:rPr lang="en-CA" sz="2000" dirty="0" smtClean="0"/>
              <a:t> </a:t>
            </a: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endParaRPr lang="en-CA" dirty="0"/>
          </a:p>
        </p:txBody>
      </p:sp>
      <p:pic>
        <p:nvPicPr>
          <p:cNvPr id="1026" name="Picture 2" descr="https://o.remove.bg/downloads/a35647f2-6d6f-4e39-ae2f-2e960d61e81a/image-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778" y="4335045"/>
            <a:ext cx="3352443" cy="217018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9084523" y="170555"/>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Tanvi</a:t>
            </a:r>
            <a:r>
              <a:rPr lang="en-US" dirty="0" smtClean="0">
                <a:ln w="0"/>
                <a:effectLst>
                  <a:outerShdw blurRad="38100" dist="19050" dir="2700000" algn="tl" rotWithShape="0">
                    <a:schemeClr val="dk1">
                      <a:alpha val="40000"/>
                    </a:schemeClr>
                  </a:outerShdw>
                </a:effectLst>
              </a:rPr>
              <a:t> </a:t>
            </a:r>
            <a:r>
              <a:rPr lang="en-US" dirty="0" err="1" smtClean="0">
                <a:ln w="0"/>
                <a:effectLst>
                  <a:outerShdw blurRad="38100" dist="19050" dir="2700000" algn="tl" rotWithShape="0">
                    <a:schemeClr val="dk1">
                      <a:alpha val="40000"/>
                    </a:schemeClr>
                  </a:outerShdw>
                </a:effectLst>
              </a:rPr>
              <a:t>Gakhar</a:t>
            </a:r>
            <a:r>
              <a:rPr lang="en-US" dirty="0">
                <a:ln w="0"/>
                <a:effectLst>
                  <a:outerShdw blurRad="38100" dist="19050" dir="2700000" algn="tl" rotWithShape="0">
                    <a:schemeClr val="dk1">
                      <a:alpha val="40000"/>
                    </a:schemeClr>
                  </a:outerShdw>
                </a:effectLst>
              </a:rPr>
              <a:t>- 1992591</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39567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11</a:t>
            </a:fld>
            <a:endParaRPr lang="en-US" dirty="0"/>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062175" y="522898"/>
            <a:ext cx="41298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51863"/>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Easier Than Expected</a:t>
            </a: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13411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E24ADC4A-4A38-4D9A-89DE-7262B3BAFC23}"/>
              </a:ext>
            </a:extLst>
          </p:cNvPr>
          <p:cNvSpPr/>
          <p:nvPr/>
        </p:nvSpPr>
        <p:spPr>
          <a:xfrm>
            <a:off x="821634" y="897537"/>
            <a:ext cx="2213113" cy="344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 name="Flowchart: Process 2">
            <a:extLst>
              <a:ext uri="{FF2B5EF4-FFF2-40B4-BE49-F238E27FC236}">
                <a16:creationId xmlns="" xmlns:a16="http://schemas.microsoft.com/office/drawing/2014/main" id="{5AE287C2-20AD-46B4-BBAC-6D674D5C8375}"/>
              </a:ext>
            </a:extLst>
          </p:cNvPr>
          <p:cNvSpPr/>
          <p:nvPr/>
        </p:nvSpPr>
        <p:spPr>
          <a:xfrm>
            <a:off x="3021868" y="897537"/>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5" name="Flowchart: Process 4">
            <a:extLst>
              <a:ext uri="{FF2B5EF4-FFF2-40B4-BE49-F238E27FC236}">
                <a16:creationId xmlns="" xmlns:a16="http://schemas.microsoft.com/office/drawing/2014/main" id="{ECBC9E13-3587-4EF0-9A1B-BD301F6F7AE3}"/>
              </a:ext>
            </a:extLst>
          </p:cNvPr>
          <p:cNvSpPr/>
          <p:nvPr/>
        </p:nvSpPr>
        <p:spPr>
          <a:xfrm>
            <a:off x="5672303" y="897537"/>
            <a:ext cx="2743200" cy="34455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9" name="Flowchart: Process 8">
            <a:extLst>
              <a:ext uri="{FF2B5EF4-FFF2-40B4-BE49-F238E27FC236}">
                <a16:creationId xmlns="" xmlns:a16="http://schemas.microsoft.com/office/drawing/2014/main" id="{C5DFF0FF-776F-4B7C-AF79-E014A9551A21}"/>
              </a:ext>
            </a:extLst>
          </p:cNvPr>
          <p:cNvSpPr/>
          <p:nvPr/>
        </p:nvSpPr>
        <p:spPr>
          <a:xfrm>
            <a:off x="8415503" y="897537"/>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7" name="TextBox 6">
            <a:extLst>
              <a:ext uri="{FF2B5EF4-FFF2-40B4-BE49-F238E27FC236}">
                <a16:creationId xmlns="" xmlns:a16="http://schemas.microsoft.com/office/drawing/2014/main" id="{379D2376-98D6-402B-B992-487A617FD1B8}"/>
              </a:ext>
            </a:extLst>
          </p:cNvPr>
          <p:cNvSpPr txBox="1"/>
          <p:nvPr/>
        </p:nvSpPr>
        <p:spPr>
          <a:xfrm>
            <a:off x="808755" y="1673134"/>
            <a:ext cx="10257183" cy="2369880"/>
          </a:xfrm>
          <a:prstGeom prst="rect">
            <a:avLst/>
          </a:prstGeom>
          <a:noFill/>
        </p:spPr>
        <p:txBody>
          <a:bodyPr wrap="square" rtlCol="0">
            <a:spAutoFit/>
          </a:bodyPr>
          <a:lstStyle/>
          <a:p>
            <a:endParaRPr lang="en-CA" sz="2000" dirty="0"/>
          </a:p>
          <a:p>
            <a:r>
              <a:rPr lang="en-CA" sz="2000" dirty="0" smtClean="0"/>
              <a:t> </a:t>
            </a: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endParaRPr lang="en-CA" dirty="0"/>
          </a:p>
        </p:txBody>
      </p:sp>
      <p:sp>
        <p:nvSpPr>
          <p:cNvPr id="15" name="TextBox 14">
            <a:extLst>
              <a:ext uri="{FF2B5EF4-FFF2-40B4-BE49-F238E27FC236}">
                <a16:creationId xmlns="" xmlns:a16="http://schemas.microsoft.com/office/drawing/2014/main" id="{379D2376-98D6-402B-B992-487A617FD1B8}"/>
              </a:ext>
            </a:extLst>
          </p:cNvPr>
          <p:cNvSpPr txBox="1"/>
          <p:nvPr/>
        </p:nvSpPr>
        <p:spPr>
          <a:xfrm>
            <a:off x="967408" y="1599970"/>
            <a:ext cx="10257183" cy="5755422"/>
          </a:xfrm>
          <a:prstGeom prst="rect">
            <a:avLst/>
          </a:prstGeom>
          <a:noFill/>
        </p:spPr>
        <p:txBody>
          <a:bodyPr wrap="square" rtlCol="0">
            <a:spAutoFit/>
          </a:bodyPr>
          <a:lstStyle/>
          <a:p>
            <a:pPr marL="285750" indent="-285750">
              <a:buFont typeface="Arial" panose="020B0604020202020204" pitchFamily="34" charset="0"/>
              <a:buChar char="•"/>
            </a:pPr>
            <a:r>
              <a:rPr lang="en-CA" sz="2000" b="1" dirty="0" smtClean="0"/>
              <a:t>Use of Fused location provider:-</a:t>
            </a:r>
            <a:endParaRPr lang="en-CA" sz="2000" dirty="0" smtClean="0"/>
          </a:p>
          <a:p>
            <a:r>
              <a:rPr lang="en-CA" sz="2000" dirty="0" smtClean="0"/>
              <a:t>This was new concept for us to work on it and develop for our specific requirements. But with the help of Google documentation, tutorial and sample code it was really easier than expected.</a:t>
            </a:r>
          </a:p>
          <a:p>
            <a:pPr marL="285750" indent="-285750">
              <a:buFont typeface="Arial" panose="020B0604020202020204" pitchFamily="34" charset="0"/>
              <a:buChar char="•"/>
            </a:pPr>
            <a:endParaRPr lang="en-CA" sz="2000" dirty="0" smtClean="0"/>
          </a:p>
          <a:p>
            <a:pPr marL="285750" indent="-285750">
              <a:buFont typeface="Arial" panose="020B0604020202020204" pitchFamily="34" charset="0"/>
              <a:buChar char="•"/>
            </a:pPr>
            <a:r>
              <a:rPr lang="en-CA" sz="2000" b="1" dirty="0" smtClean="0"/>
              <a:t>Use of Google Places API:- </a:t>
            </a:r>
          </a:p>
          <a:p>
            <a:r>
              <a:rPr lang="en-CA" sz="2000" dirty="0" smtClean="0"/>
              <a:t>As we wanted to implement functionality where user can search for address directly and then select address from suggestions which was main task to provide better user experience. So for this Google Places API turned out with a blessing of step by step documentation and online tutorials.</a:t>
            </a:r>
          </a:p>
          <a:p>
            <a:pPr marL="285750" indent="-285750">
              <a:buFont typeface="Arial" panose="020B0604020202020204" pitchFamily="34" charset="0"/>
              <a:buChar char="•"/>
            </a:pPr>
            <a:endParaRPr lang="en-CA" sz="2000" dirty="0"/>
          </a:p>
          <a:p>
            <a:endParaRPr lang="en-CA" dirty="0"/>
          </a:p>
          <a:p>
            <a:r>
              <a:rPr lang="en-CA" sz="2000" dirty="0" smtClean="0"/>
              <a:t>Despite of working remotely our team managed to work in proper coordination, in group, by facing all the challenges throughout the internship. Which leads to on time delivery of complete and accurate product  before the due date.</a:t>
            </a:r>
            <a:endParaRPr lang="en-CA" sz="2000"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endParaRPr lang="en-CA" dirty="0"/>
          </a:p>
        </p:txBody>
      </p:sp>
      <p:sp>
        <p:nvSpPr>
          <p:cNvPr id="13" name="Rectangle 12"/>
          <p:cNvSpPr/>
          <p:nvPr/>
        </p:nvSpPr>
        <p:spPr>
          <a:xfrm>
            <a:off x="9084523" y="170555"/>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Kamaljit</a:t>
            </a:r>
            <a:r>
              <a:rPr lang="en-US" b="0" cap="none" spc="0" dirty="0" smtClean="0">
                <a:ln w="0"/>
                <a:solidFill>
                  <a:schemeClr val="tx1"/>
                </a:solidFill>
                <a:effectLst>
                  <a:outerShdw blurRad="38100" dist="19050" dir="2700000" algn="tl" rotWithShape="0">
                    <a:schemeClr val="dk1">
                      <a:alpha val="40000"/>
                    </a:schemeClr>
                  </a:outerShdw>
                </a:effectLst>
              </a:rPr>
              <a:t> Kaur</a:t>
            </a:r>
            <a:r>
              <a:rPr lang="en-US" dirty="0">
                <a:ln w="0"/>
                <a:effectLst>
                  <a:outerShdw blurRad="38100" dist="19050" dir="2700000" algn="tl" rotWithShape="0">
                    <a:schemeClr val="dk1">
                      <a:alpha val="40000"/>
                    </a:schemeClr>
                  </a:outerShdw>
                </a:effectLst>
              </a:rPr>
              <a:t>- 1992622</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717782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12</a:t>
            </a:fld>
            <a:endParaRPr lang="en-US" dirty="0"/>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Problems faced during</a:t>
            </a:r>
          </a:p>
          <a:p>
            <a:pPr algn="ctr"/>
            <a:r>
              <a:rPr lang="en-US" sz="2800" b="1" dirty="0">
                <a:solidFill>
                  <a:schemeClr val="tx1">
                    <a:lumMod val="75000"/>
                    <a:lumOff val="25000"/>
                  </a:schemeClr>
                </a:solidFill>
              </a:rPr>
              <a:t> the </a:t>
            </a:r>
            <a:r>
              <a:rPr lang="en-US" sz="2800" b="1" dirty="0" smtClean="0">
                <a:solidFill>
                  <a:schemeClr val="tx1">
                    <a:lumMod val="75000"/>
                    <a:lumOff val="25000"/>
                  </a:schemeClr>
                </a:solidFill>
              </a:rPr>
              <a:t>Development</a:t>
            </a:r>
            <a:r>
              <a:rPr lang="en-US" sz="2800" b="1" dirty="0">
                <a:solidFill>
                  <a:schemeClr val="tx1">
                    <a:lumMod val="75000"/>
                    <a:lumOff val="25000"/>
                  </a:schemeClr>
                </a:solidFill>
              </a:rPr>
              <a:t/>
            </a:r>
            <a:br>
              <a:rPr lang="en-US" sz="2800" b="1" dirty="0">
                <a:solidFill>
                  <a:schemeClr val="tx1">
                    <a:lumMod val="75000"/>
                    <a:lumOff val="25000"/>
                  </a:schemeClr>
                </a:solidFill>
              </a:rPr>
            </a:br>
            <a:endParaRPr lang="en-US" sz="2800" b="1"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E24ADC4A-4A38-4D9A-89DE-7262B3BAFC23}"/>
              </a:ext>
            </a:extLst>
          </p:cNvPr>
          <p:cNvSpPr/>
          <p:nvPr/>
        </p:nvSpPr>
        <p:spPr>
          <a:xfrm>
            <a:off x="821635" y="1550504"/>
            <a:ext cx="2213113" cy="344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 name="Flowchart: Process 2">
            <a:extLst>
              <a:ext uri="{FF2B5EF4-FFF2-40B4-BE49-F238E27FC236}">
                <a16:creationId xmlns="" xmlns:a16="http://schemas.microsoft.com/office/drawing/2014/main" id="{5AE287C2-20AD-46B4-BBAC-6D674D5C8375}"/>
              </a:ext>
            </a:extLst>
          </p:cNvPr>
          <p:cNvSpPr/>
          <p:nvPr/>
        </p:nvSpPr>
        <p:spPr>
          <a:xfrm>
            <a:off x="3034748" y="1550504"/>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5" name="Flowchart: Process 4">
            <a:extLst>
              <a:ext uri="{FF2B5EF4-FFF2-40B4-BE49-F238E27FC236}">
                <a16:creationId xmlns="" xmlns:a16="http://schemas.microsoft.com/office/drawing/2014/main" id="{ECBC9E13-3587-4EF0-9A1B-BD301F6F7AE3}"/>
              </a:ext>
            </a:extLst>
          </p:cNvPr>
          <p:cNvSpPr/>
          <p:nvPr/>
        </p:nvSpPr>
        <p:spPr>
          <a:xfrm>
            <a:off x="5685183" y="1550504"/>
            <a:ext cx="2743200" cy="34455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9" name="Flowchart: Process 8">
            <a:extLst>
              <a:ext uri="{FF2B5EF4-FFF2-40B4-BE49-F238E27FC236}">
                <a16:creationId xmlns="" xmlns:a16="http://schemas.microsoft.com/office/drawing/2014/main" id="{C5DFF0FF-776F-4B7C-AF79-E014A9551A21}"/>
              </a:ext>
            </a:extLst>
          </p:cNvPr>
          <p:cNvSpPr/>
          <p:nvPr/>
        </p:nvSpPr>
        <p:spPr>
          <a:xfrm>
            <a:off x="8428383" y="1550504"/>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7" name="TextBox 6">
            <a:extLst>
              <a:ext uri="{FF2B5EF4-FFF2-40B4-BE49-F238E27FC236}">
                <a16:creationId xmlns="" xmlns:a16="http://schemas.microsoft.com/office/drawing/2014/main" id="{379D2376-98D6-402B-B992-487A617FD1B8}"/>
              </a:ext>
            </a:extLst>
          </p:cNvPr>
          <p:cNvSpPr txBox="1"/>
          <p:nvPr/>
        </p:nvSpPr>
        <p:spPr>
          <a:xfrm>
            <a:off x="821634" y="2478157"/>
            <a:ext cx="10257183" cy="5139869"/>
          </a:xfrm>
          <a:prstGeom prst="rect">
            <a:avLst/>
          </a:prstGeom>
          <a:noFill/>
        </p:spPr>
        <p:txBody>
          <a:bodyPr wrap="square" rtlCol="0">
            <a:spAutoFit/>
          </a:bodyPr>
          <a:lstStyle/>
          <a:p>
            <a:pPr marL="285750" indent="-285750">
              <a:buFont typeface="Arial" panose="020B0604020202020204" pitchFamily="34" charset="0"/>
              <a:buChar char="•"/>
            </a:pPr>
            <a:r>
              <a:rPr lang="en-CA" sz="2000" b="1" dirty="0" smtClean="0"/>
              <a:t>Foreground location service :-</a:t>
            </a:r>
            <a:endParaRPr lang="en-CA" sz="2000" dirty="0"/>
          </a:p>
          <a:p>
            <a:r>
              <a:rPr lang="en-CA" sz="2000" dirty="0" smtClean="0"/>
              <a:t>As </a:t>
            </a:r>
            <a:r>
              <a:rPr lang="en-CA" sz="2000" dirty="0"/>
              <a:t>we </a:t>
            </a:r>
            <a:r>
              <a:rPr lang="en-CA" sz="2000" dirty="0" smtClean="0"/>
              <a:t>wanted to develop a service </a:t>
            </a:r>
            <a:r>
              <a:rPr lang="en-CA" sz="2000" dirty="0"/>
              <a:t>which runs </a:t>
            </a:r>
            <a:r>
              <a:rPr lang="en-CA" sz="2000" dirty="0" smtClean="0"/>
              <a:t>continuously in the background it was challenging task. We need to considered many scenarios like OS optimization, device reboot and service auto-kill can stop the service. To overcome this kind of situation we need to add different receivers and code which can re-start the service automatically.</a:t>
            </a:r>
            <a:endParaRPr lang="en-CA" sz="20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smtClean="0"/>
              <a:t>Memory and power consumption :- </a:t>
            </a:r>
          </a:p>
          <a:p>
            <a:r>
              <a:rPr lang="en-CA" sz="2000" dirty="0" smtClean="0"/>
              <a:t>As </a:t>
            </a:r>
            <a:r>
              <a:rPr lang="en-CA" sz="2000" dirty="0"/>
              <a:t>we wanted to implement </a:t>
            </a:r>
            <a:r>
              <a:rPr lang="en-CA" sz="2000" dirty="0" smtClean="0"/>
              <a:t>functionality where user can select accuracy mode which can control device’s memory and power consumption in the background. It was quite challenging part to design this functionality.</a:t>
            </a:r>
            <a:endParaRPr lang="en-CA" sz="20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endParaRPr lang="en-CA" dirty="0"/>
          </a:p>
        </p:txBody>
      </p:sp>
      <p:sp>
        <p:nvSpPr>
          <p:cNvPr id="12" name="Rectangle 11"/>
          <p:cNvSpPr/>
          <p:nvPr/>
        </p:nvSpPr>
        <p:spPr>
          <a:xfrm>
            <a:off x="9084523" y="170555"/>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Kamaljit</a:t>
            </a:r>
            <a:r>
              <a:rPr lang="en-US" b="0" cap="none" spc="0" dirty="0" smtClean="0">
                <a:ln w="0"/>
                <a:solidFill>
                  <a:schemeClr val="tx1"/>
                </a:solidFill>
                <a:effectLst>
                  <a:outerShdw blurRad="38100" dist="19050" dir="2700000" algn="tl" rotWithShape="0">
                    <a:schemeClr val="dk1">
                      <a:alpha val="40000"/>
                    </a:schemeClr>
                  </a:outerShdw>
                </a:effectLst>
              </a:rPr>
              <a:t> Kaur</a:t>
            </a:r>
            <a:r>
              <a:rPr lang="en-US" dirty="0">
                <a:ln w="0"/>
                <a:effectLst>
                  <a:outerShdw blurRad="38100" dist="19050" dir="2700000" algn="tl" rotWithShape="0">
                    <a:schemeClr val="dk1">
                      <a:alpha val="40000"/>
                    </a:schemeClr>
                  </a:outerShdw>
                </a:effectLst>
              </a:rPr>
              <a:t>- 1992622</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54452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13</a:t>
            </a:fld>
            <a:endParaRPr lang="en-US" dirty="0"/>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Problems faced during</a:t>
            </a:r>
          </a:p>
          <a:p>
            <a:pPr algn="ctr"/>
            <a:r>
              <a:rPr lang="en-US" sz="2800" b="1" dirty="0">
                <a:solidFill>
                  <a:schemeClr val="tx1">
                    <a:lumMod val="75000"/>
                    <a:lumOff val="25000"/>
                  </a:schemeClr>
                </a:solidFill>
              </a:rPr>
              <a:t> the </a:t>
            </a:r>
            <a:r>
              <a:rPr lang="en-US" sz="2800" b="1" dirty="0" smtClean="0">
                <a:solidFill>
                  <a:schemeClr val="tx1">
                    <a:lumMod val="75000"/>
                    <a:lumOff val="25000"/>
                  </a:schemeClr>
                </a:solidFill>
              </a:rPr>
              <a:t>Development</a:t>
            </a:r>
            <a:r>
              <a:rPr lang="en-US" sz="2800" b="1" dirty="0">
                <a:solidFill>
                  <a:schemeClr val="tx1">
                    <a:lumMod val="75000"/>
                    <a:lumOff val="25000"/>
                  </a:schemeClr>
                </a:solidFill>
              </a:rPr>
              <a:t/>
            </a:r>
            <a:br>
              <a:rPr lang="en-US" sz="2800" b="1" dirty="0">
                <a:solidFill>
                  <a:schemeClr val="tx1">
                    <a:lumMod val="75000"/>
                    <a:lumOff val="25000"/>
                  </a:schemeClr>
                </a:solidFill>
              </a:rPr>
            </a:br>
            <a:endParaRPr lang="en-US" sz="2800" b="1"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E24ADC4A-4A38-4D9A-89DE-7262B3BAFC23}"/>
              </a:ext>
            </a:extLst>
          </p:cNvPr>
          <p:cNvSpPr/>
          <p:nvPr/>
        </p:nvSpPr>
        <p:spPr>
          <a:xfrm>
            <a:off x="821635" y="1550504"/>
            <a:ext cx="2213113" cy="344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 name="Flowchart: Process 2">
            <a:extLst>
              <a:ext uri="{FF2B5EF4-FFF2-40B4-BE49-F238E27FC236}">
                <a16:creationId xmlns="" xmlns:a16="http://schemas.microsoft.com/office/drawing/2014/main" id="{5AE287C2-20AD-46B4-BBAC-6D674D5C8375}"/>
              </a:ext>
            </a:extLst>
          </p:cNvPr>
          <p:cNvSpPr/>
          <p:nvPr/>
        </p:nvSpPr>
        <p:spPr>
          <a:xfrm>
            <a:off x="3034748" y="1550504"/>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5" name="Flowchart: Process 4">
            <a:extLst>
              <a:ext uri="{FF2B5EF4-FFF2-40B4-BE49-F238E27FC236}">
                <a16:creationId xmlns="" xmlns:a16="http://schemas.microsoft.com/office/drawing/2014/main" id="{ECBC9E13-3587-4EF0-9A1B-BD301F6F7AE3}"/>
              </a:ext>
            </a:extLst>
          </p:cNvPr>
          <p:cNvSpPr/>
          <p:nvPr/>
        </p:nvSpPr>
        <p:spPr>
          <a:xfrm>
            <a:off x="5685183" y="1550504"/>
            <a:ext cx="2743200" cy="34455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9" name="Flowchart: Process 8">
            <a:extLst>
              <a:ext uri="{FF2B5EF4-FFF2-40B4-BE49-F238E27FC236}">
                <a16:creationId xmlns="" xmlns:a16="http://schemas.microsoft.com/office/drawing/2014/main" id="{C5DFF0FF-776F-4B7C-AF79-E014A9551A21}"/>
              </a:ext>
            </a:extLst>
          </p:cNvPr>
          <p:cNvSpPr/>
          <p:nvPr/>
        </p:nvSpPr>
        <p:spPr>
          <a:xfrm>
            <a:off x="8428383" y="1550504"/>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7" name="TextBox 6">
            <a:extLst>
              <a:ext uri="{FF2B5EF4-FFF2-40B4-BE49-F238E27FC236}">
                <a16:creationId xmlns="" xmlns:a16="http://schemas.microsoft.com/office/drawing/2014/main" id="{379D2376-98D6-402B-B992-487A617FD1B8}"/>
              </a:ext>
            </a:extLst>
          </p:cNvPr>
          <p:cNvSpPr txBox="1"/>
          <p:nvPr/>
        </p:nvSpPr>
        <p:spPr>
          <a:xfrm>
            <a:off x="821634" y="2478157"/>
            <a:ext cx="10257183" cy="5755422"/>
          </a:xfrm>
          <a:prstGeom prst="rect">
            <a:avLst/>
          </a:prstGeom>
          <a:noFill/>
        </p:spPr>
        <p:txBody>
          <a:bodyPr wrap="square" rtlCol="0">
            <a:spAutoFit/>
          </a:bodyPr>
          <a:lstStyle/>
          <a:p>
            <a:pPr marL="285750" indent="-285750">
              <a:buFont typeface="Arial" panose="020B0604020202020204" pitchFamily="34" charset="0"/>
              <a:buChar char="•"/>
            </a:pPr>
            <a:r>
              <a:rPr lang="en-CA" sz="2000" b="1" dirty="0" smtClean="0"/>
              <a:t>Admin Side :-</a:t>
            </a:r>
            <a:endParaRPr lang="en-CA" sz="2000" dirty="0"/>
          </a:p>
          <a:p>
            <a:r>
              <a:rPr lang="en-CA" sz="2000" dirty="0" smtClean="0"/>
              <a:t>As </a:t>
            </a:r>
            <a:r>
              <a:rPr lang="en-CA" sz="2000" dirty="0"/>
              <a:t>we </a:t>
            </a:r>
            <a:r>
              <a:rPr lang="en-CA" sz="2000" dirty="0" smtClean="0"/>
              <a:t>are using firebase offer back end services like user authentication but for managing users from admin side firebase doesn’t provide Admin SDK for android platform. So, we have to learn </a:t>
            </a:r>
            <a:r>
              <a:rPr lang="en-CA" sz="2000" dirty="0"/>
              <a:t>N</a:t>
            </a:r>
            <a:r>
              <a:rPr lang="en-CA" sz="2000" dirty="0" smtClean="0"/>
              <a:t>ode JS to create server for performing user managing functionality like delete, enable and disable.</a:t>
            </a:r>
            <a:endParaRPr lang="en-CA" sz="20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smtClean="0"/>
              <a:t>Google Map Fragment :- </a:t>
            </a:r>
          </a:p>
          <a:p>
            <a:r>
              <a:rPr lang="en-CA" sz="2000" dirty="0" smtClean="0"/>
              <a:t>Our app have one functionality in which we are showing all added reminders on map using markers. But there was one problem when user add more then one reminders for same location it was showing all markers overlapped on each other. To solve this problem we have implemented marker clustering in map fragment which helps to show marker in group for same location.</a:t>
            </a:r>
            <a:endParaRPr lang="en-CA" sz="20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endParaRPr lang="en-CA" dirty="0"/>
          </a:p>
        </p:txBody>
      </p:sp>
      <p:sp>
        <p:nvSpPr>
          <p:cNvPr id="12" name="Rectangle 11"/>
          <p:cNvSpPr/>
          <p:nvPr/>
        </p:nvSpPr>
        <p:spPr>
          <a:xfrm>
            <a:off x="9020129" y="189520"/>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Akshay</a:t>
            </a:r>
            <a:r>
              <a:rPr lang="en-US" b="0" cap="none" spc="0" dirty="0" smtClean="0">
                <a:ln w="0"/>
                <a:solidFill>
                  <a:schemeClr val="tx1"/>
                </a:solidFill>
                <a:effectLst>
                  <a:outerShdw blurRad="38100" dist="19050" dir="2700000" algn="tl" rotWithShape="0">
                    <a:schemeClr val="dk1">
                      <a:alpha val="40000"/>
                    </a:schemeClr>
                  </a:outerShdw>
                </a:effectLst>
              </a:rPr>
              <a:t> </a:t>
            </a:r>
            <a:r>
              <a:rPr lang="en-US" b="0" cap="none" spc="0" dirty="0" err="1" smtClean="0">
                <a:ln w="0"/>
                <a:solidFill>
                  <a:schemeClr val="tx1"/>
                </a:solidFill>
                <a:effectLst>
                  <a:outerShdw blurRad="38100" dist="19050" dir="2700000" algn="tl" rotWithShape="0">
                    <a:schemeClr val="dk1">
                      <a:alpha val="40000"/>
                    </a:schemeClr>
                  </a:outerShdw>
                </a:effectLst>
              </a:rPr>
              <a:t>Varma</a:t>
            </a:r>
            <a:r>
              <a:rPr lang="en-US" dirty="0">
                <a:ln w="0"/>
                <a:effectLst>
                  <a:outerShdw blurRad="38100" dist="19050" dir="2700000" algn="tl" rotWithShape="0">
                    <a:schemeClr val="dk1">
                      <a:alpha val="40000"/>
                    </a:schemeClr>
                  </a:outerShdw>
                </a:effectLst>
              </a:rPr>
              <a:t>- 1992658</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8701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7333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 </a:t>
            </a:r>
            <a:r>
              <a:rPr lang="en-US" sz="2800" b="1" dirty="0" smtClean="0">
                <a:solidFill>
                  <a:schemeClr val="tx1">
                    <a:lumMod val="75000"/>
                    <a:lumOff val="25000"/>
                  </a:schemeClr>
                </a:solidFill>
              </a:rPr>
              <a:t>Handling </a:t>
            </a:r>
            <a:r>
              <a:rPr lang="en-US" sz="2800" b="1" dirty="0" err="1">
                <a:solidFill>
                  <a:schemeClr val="tx1">
                    <a:lumMod val="75000"/>
                    <a:lumOff val="25000"/>
                  </a:schemeClr>
                </a:solidFill>
              </a:rPr>
              <a:t>G</a:t>
            </a:r>
            <a:r>
              <a:rPr lang="en-US" sz="2800" b="1" dirty="0" err="1" smtClean="0">
                <a:solidFill>
                  <a:schemeClr val="tx1">
                    <a:lumMod val="75000"/>
                    <a:lumOff val="25000"/>
                  </a:schemeClr>
                </a:solidFill>
              </a:rPr>
              <a:t>it</a:t>
            </a:r>
            <a:r>
              <a:rPr lang="en-US" sz="2800" b="1" dirty="0" smtClean="0">
                <a:solidFill>
                  <a:schemeClr val="tx1">
                    <a:lumMod val="75000"/>
                    <a:lumOff val="25000"/>
                  </a:schemeClr>
                </a:solidFill>
              </a:rPr>
              <a:t> Conflicts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7333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26" name="Picture 2" descr="https://o.remove.bg/downloads/5429e05b-35e9-4f8b-b6a5-771d7910f4f8/image-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836" y="1707913"/>
            <a:ext cx="2936383" cy="9737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 xmlns:a16="http://schemas.microsoft.com/office/drawing/2014/main" id="{16FB0785-0013-474B-B959-F2CC8F4C0C1E}"/>
              </a:ext>
            </a:extLst>
          </p:cNvPr>
          <p:cNvSpPr/>
          <p:nvPr/>
        </p:nvSpPr>
        <p:spPr>
          <a:xfrm>
            <a:off x="903792" y="1220168"/>
            <a:ext cx="2977380" cy="1705595"/>
          </a:xfrm>
          <a:prstGeom prst="rect">
            <a:avLst/>
          </a:prstGeom>
        </p:spPr>
        <p:txBody>
          <a:bodyPr wrap="square" lIns="0" tIns="0" rIns="0" bIns="0" anchor="t">
            <a:spAutoFit/>
          </a:bodyPr>
          <a:lstStyle/>
          <a:p>
            <a:pPr>
              <a:lnSpc>
                <a:spcPts val="1900"/>
              </a:lnSpc>
            </a:pPr>
            <a:r>
              <a:rPr lang="en-US" b="1" dirty="0" smtClean="0">
                <a:solidFill>
                  <a:schemeClr val="tx1">
                    <a:lumMod val="75000"/>
                    <a:lumOff val="25000"/>
                  </a:schemeClr>
                </a:solidFill>
                <a:latin typeface="Arial" panose="020B0604020202020204" pitchFamily="34" charset="0"/>
                <a:cs typeface="Arial" panose="020B0604020202020204" pitchFamily="34" charset="0"/>
              </a:rPr>
              <a:t>Team work:-</a:t>
            </a:r>
          </a:p>
          <a:p>
            <a:pPr>
              <a:lnSpc>
                <a:spcPts val="1900"/>
              </a:lnSpc>
            </a:pPr>
            <a:r>
              <a:rPr lang="en-US" sz="1700" dirty="0" smtClean="0">
                <a:solidFill>
                  <a:schemeClr val="tx1">
                    <a:lumMod val="75000"/>
                    <a:lumOff val="25000"/>
                  </a:schemeClr>
                </a:solidFill>
                <a:latin typeface="Arial" panose="020B0604020202020204" pitchFamily="34" charset="0"/>
                <a:cs typeface="Arial" panose="020B0604020202020204" pitchFamily="34" charset="0"/>
              </a:rPr>
              <a:t>As we discussed early we believe in team work, we were working on individual modules which helps us to avoid major </a:t>
            </a:r>
            <a:r>
              <a:rPr lang="en-US" sz="1700" dirty="0" err="1" smtClean="0">
                <a:solidFill>
                  <a:schemeClr val="tx1">
                    <a:lumMod val="75000"/>
                    <a:lumOff val="25000"/>
                  </a:schemeClr>
                </a:solidFill>
                <a:latin typeface="Arial" panose="020B0604020202020204" pitchFamily="34" charset="0"/>
                <a:cs typeface="Arial" panose="020B0604020202020204" pitchFamily="34" charset="0"/>
              </a:rPr>
              <a:t>git</a:t>
            </a:r>
            <a:r>
              <a:rPr lang="en-US" sz="1700" dirty="0" smtClean="0">
                <a:solidFill>
                  <a:schemeClr val="tx1">
                    <a:lumMod val="75000"/>
                    <a:lumOff val="25000"/>
                  </a:schemeClr>
                </a:solidFill>
                <a:latin typeface="Arial" panose="020B0604020202020204" pitchFamily="34" charset="0"/>
                <a:cs typeface="Arial" panose="020B0604020202020204" pitchFamily="34" charset="0"/>
              </a:rPr>
              <a:t> conflicts.</a:t>
            </a:r>
            <a:endParaRPr lang="en-US" sz="1700" dirty="0">
              <a:solidFill>
                <a:schemeClr val="tx1">
                  <a:lumMod val="75000"/>
                  <a:lumOff val="25000"/>
                </a:schemeClr>
              </a:solidFill>
              <a:latin typeface="Arial" panose="020B0604020202020204" pitchFamily="34" charset="0"/>
              <a:cs typeface="Arial" panose="020B0604020202020204" pitchFamily="34" charset="0"/>
            </a:endParaRPr>
          </a:p>
          <a:p>
            <a:pPr>
              <a:lnSpc>
                <a:spcPts val="1900"/>
              </a:lnSpc>
            </a:pPr>
            <a:endParaRPr lang="en-US" b="1" dirty="0" smtClean="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913AB221-FD8D-4664-9B4C-AE1B1660ECAA}"/>
              </a:ext>
            </a:extLst>
          </p:cNvPr>
          <p:cNvSpPr/>
          <p:nvPr/>
        </p:nvSpPr>
        <p:spPr>
          <a:xfrm>
            <a:off x="4729211" y="2925763"/>
            <a:ext cx="2825487" cy="1949252"/>
          </a:xfrm>
          <a:prstGeom prst="rect">
            <a:avLst/>
          </a:prstGeom>
        </p:spPr>
        <p:txBody>
          <a:bodyPr wrap="square" lIns="0" tIns="0" rIns="0" bIns="0" anchor="t">
            <a:spAutoFit/>
          </a:bodyPr>
          <a:lstStyle/>
          <a:p>
            <a:pPr>
              <a:lnSpc>
                <a:spcPts val="1900"/>
              </a:lnSpc>
            </a:pPr>
            <a:r>
              <a:rPr lang="en-US" b="1" dirty="0" err="1" smtClean="0">
                <a:solidFill>
                  <a:schemeClr val="tx1">
                    <a:lumMod val="75000"/>
                    <a:lumOff val="25000"/>
                  </a:schemeClr>
                </a:solidFill>
                <a:latin typeface="Arial" panose="020B0604020202020204" pitchFamily="34" charset="0"/>
                <a:cs typeface="Arial" panose="020B0604020202020204" pitchFamily="34" charset="0"/>
              </a:rPr>
              <a:t>Git</a:t>
            </a:r>
            <a:r>
              <a:rPr lang="en-US" b="1" dirty="0" smtClean="0">
                <a:solidFill>
                  <a:schemeClr val="tx1">
                    <a:lumMod val="75000"/>
                    <a:lumOff val="25000"/>
                  </a:schemeClr>
                </a:solidFill>
                <a:latin typeface="Arial" panose="020B0604020202020204" pitchFamily="34" charset="0"/>
                <a:cs typeface="Arial" panose="020B0604020202020204" pitchFamily="34" charset="0"/>
              </a:rPr>
              <a:t> Desktop </a:t>
            </a:r>
            <a:r>
              <a:rPr lang="en-US" b="1" dirty="0">
                <a:solidFill>
                  <a:schemeClr val="tx1">
                    <a:lumMod val="75000"/>
                    <a:lumOff val="25000"/>
                  </a:schemeClr>
                </a:solidFill>
                <a:latin typeface="Arial" panose="020B0604020202020204" pitchFamily="34" charset="0"/>
                <a:cs typeface="Arial" panose="020B0604020202020204" pitchFamily="34" charset="0"/>
              </a:rPr>
              <a:t>:-</a:t>
            </a:r>
          </a:p>
          <a:p>
            <a:pPr>
              <a:lnSpc>
                <a:spcPts val="1900"/>
              </a:lnSpc>
            </a:pPr>
            <a:r>
              <a:rPr lang="en-US" sz="1700" dirty="0" smtClean="0">
                <a:solidFill>
                  <a:schemeClr val="tx1">
                    <a:lumMod val="75000"/>
                    <a:lumOff val="25000"/>
                  </a:schemeClr>
                </a:solidFill>
                <a:latin typeface="Arial" panose="020B0604020202020204" pitchFamily="34" charset="0"/>
                <a:cs typeface="Arial" panose="020B0604020202020204" pitchFamily="34" charset="0"/>
              </a:rPr>
              <a:t>Whether </a:t>
            </a:r>
            <a:r>
              <a:rPr lang="en-US" sz="1700" dirty="0">
                <a:solidFill>
                  <a:schemeClr val="tx1">
                    <a:lumMod val="75000"/>
                    <a:lumOff val="25000"/>
                  </a:schemeClr>
                </a:solidFill>
                <a:latin typeface="Arial" panose="020B0604020202020204" pitchFamily="34" charset="0"/>
                <a:cs typeface="Arial" panose="020B0604020202020204" pitchFamily="34" charset="0"/>
              </a:rPr>
              <a:t>you're new to </a:t>
            </a:r>
            <a:r>
              <a:rPr lang="en-US" sz="1700" dirty="0" err="1">
                <a:solidFill>
                  <a:schemeClr val="tx1">
                    <a:lumMod val="75000"/>
                    <a:lumOff val="25000"/>
                  </a:schemeClr>
                </a:solidFill>
                <a:latin typeface="Arial" panose="020B0604020202020204" pitchFamily="34" charset="0"/>
                <a:cs typeface="Arial" panose="020B0604020202020204" pitchFamily="34" charset="0"/>
              </a:rPr>
              <a:t>Git</a:t>
            </a:r>
            <a:r>
              <a:rPr lang="en-US" sz="1700" dirty="0">
                <a:solidFill>
                  <a:schemeClr val="tx1">
                    <a:lumMod val="75000"/>
                    <a:lumOff val="25000"/>
                  </a:schemeClr>
                </a:solidFill>
                <a:latin typeface="Arial" panose="020B0604020202020204" pitchFamily="34" charset="0"/>
                <a:cs typeface="Arial" panose="020B0604020202020204" pitchFamily="34" charset="0"/>
              </a:rPr>
              <a:t> or a seasoned user, </a:t>
            </a:r>
            <a:r>
              <a:rPr lang="en-US" sz="1700" dirty="0" err="1">
                <a:solidFill>
                  <a:schemeClr val="tx1">
                    <a:lumMod val="75000"/>
                    <a:lumOff val="25000"/>
                  </a:schemeClr>
                </a:solidFill>
                <a:latin typeface="Arial" panose="020B0604020202020204" pitchFamily="34" charset="0"/>
                <a:cs typeface="Arial" panose="020B0604020202020204" pitchFamily="34" charset="0"/>
              </a:rPr>
              <a:t>GitHub</a:t>
            </a:r>
            <a:r>
              <a:rPr lang="en-US" sz="1700" dirty="0">
                <a:solidFill>
                  <a:schemeClr val="tx1">
                    <a:lumMod val="75000"/>
                    <a:lumOff val="25000"/>
                  </a:schemeClr>
                </a:solidFill>
                <a:latin typeface="Arial" panose="020B0604020202020204" pitchFamily="34" charset="0"/>
                <a:cs typeface="Arial" panose="020B0604020202020204" pitchFamily="34" charset="0"/>
              </a:rPr>
              <a:t> Desktop simplifies your development </a:t>
            </a:r>
            <a:r>
              <a:rPr lang="en-US" sz="1700" dirty="0" smtClean="0">
                <a:solidFill>
                  <a:schemeClr val="tx1">
                    <a:lumMod val="75000"/>
                    <a:lumOff val="25000"/>
                  </a:schemeClr>
                </a:solidFill>
                <a:latin typeface="Arial" panose="020B0604020202020204" pitchFamily="34" charset="0"/>
                <a:cs typeface="Arial" panose="020B0604020202020204" pitchFamily="34" charset="0"/>
              </a:rPr>
              <a:t>workflow with GUI. It also helps to keep tracking of files and changes easily. </a:t>
            </a:r>
            <a:endParaRPr lang="en-US" sz="1700" dirty="0">
              <a:solidFill>
                <a:schemeClr val="tx1">
                  <a:lumMod val="75000"/>
                  <a:lumOff val="25000"/>
                </a:schemeClr>
              </a:solidFill>
              <a:cs typeface="Segoe UI" panose="020B0502040204020203" pitchFamily="34" charset="0"/>
            </a:endParaRPr>
          </a:p>
        </p:txBody>
      </p:sp>
      <p:sp>
        <p:nvSpPr>
          <p:cNvPr id="15" name="Rectangle 14">
            <a:extLst>
              <a:ext uri="{FF2B5EF4-FFF2-40B4-BE49-F238E27FC236}">
                <a16:creationId xmlns="" xmlns:a16="http://schemas.microsoft.com/office/drawing/2014/main" id="{53F5EDC0-C02E-4790-A681-CA7AB9133338}"/>
              </a:ext>
            </a:extLst>
          </p:cNvPr>
          <p:cNvSpPr/>
          <p:nvPr/>
        </p:nvSpPr>
        <p:spPr>
          <a:xfrm>
            <a:off x="8583041" y="1220168"/>
            <a:ext cx="2428875" cy="1949252"/>
          </a:xfrm>
          <a:prstGeom prst="rect">
            <a:avLst/>
          </a:prstGeom>
        </p:spPr>
        <p:txBody>
          <a:bodyPr wrap="square" lIns="0" tIns="0" rIns="0" bIns="0" anchor="t">
            <a:spAutoFit/>
          </a:bodyPr>
          <a:lstStyle/>
          <a:p>
            <a:pPr>
              <a:lnSpc>
                <a:spcPts val="1900"/>
              </a:lnSpc>
            </a:pPr>
            <a:r>
              <a:rPr lang="en-US" b="1" dirty="0" err="1" smtClean="0">
                <a:solidFill>
                  <a:schemeClr val="tx1">
                    <a:lumMod val="75000"/>
                    <a:lumOff val="25000"/>
                  </a:schemeClr>
                </a:solidFill>
                <a:latin typeface="Arial" panose="020B0604020202020204" pitchFamily="34" charset="0"/>
                <a:cs typeface="Arial" panose="020B0604020202020204" pitchFamily="34" charset="0"/>
              </a:rPr>
              <a:t>Git</a:t>
            </a:r>
            <a:r>
              <a:rPr lang="en-US" b="1" dirty="0" smtClean="0">
                <a:solidFill>
                  <a:schemeClr val="tx1">
                    <a:lumMod val="75000"/>
                    <a:lumOff val="25000"/>
                  </a:schemeClr>
                </a:solidFill>
                <a:latin typeface="Arial" panose="020B0604020202020204" pitchFamily="34" charset="0"/>
                <a:cs typeface="Arial" panose="020B0604020202020204" pitchFamily="34" charset="0"/>
              </a:rPr>
              <a:t> branching:-</a:t>
            </a:r>
          </a:p>
          <a:p>
            <a:pPr>
              <a:lnSpc>
                <a:spcPts val="1900"/>
              </a:lnSpc>
            </a:pPr>
            <a:r>
              <a:rPr lang="en-US" sz="1700" dirty="0" err="1" smtClean="0">
                <a:solidFill>
                  <a:schemeClr val="tx1">
                    <a:lumMod val="75000"/>
                    <a:lumOff val="25000"/>
                  </a:schemeClr>
                </a:solidFill>
                <a:latin typeface="Arial" panose="020B0604020202020204" pitchFamily="34" charset="0"/>
                <a:cs typeface="Arial" panose="020B0604020202020204" pitchFamily="34" charset="0"/>
              </a:rPr>
              <a:t>Git</a:t>
            </a:r>
            <a:r>
              <a:rPr lang="en-US" sz="1700" dirty="0" smtClean="0">
                <a:solidFill>
                  <a:schemeClr val="tx1">
                    <a:lumMod val="75000"/>
                    <a:lumOff val="25000"/>
                  </a:schemeClr>
                </a:solidFill>
                <a:latin typeface="Arial" panose="020B0604020202020204" pitchFamily="34" charset="0"/>
                <a:cs typeface="Arial" panose="020B0604020202020204" pitchFamily="34" charset="0"/>
              </a:rPr>
              <a:t> provides functionality called branching which helps a lot to merge </a:t>
            </a:r>
            <a:r>
              <a:rPr lang="en-US" sz="1700" dirty="0" err="1" smtClean="0">
                <a:solidFill>
                  <a:schemeClr val="tx1">
                    <a:lumMod val="75000"/>
                    <a:lumOff val="25000"/>
                  </a:schemeClr>
                </a:solidFill>
                <a:latin typeface="Arial" panose="020B0604020202020204" pitchFamily="34" charset="0"/>
                <a:cs typeface="Arial" panose="020B0604020202020204" pitchFamily="34" charset="0"/>
              </a:rPr>
              <a:t>git</a:t>
            </a:r>
            <a:r>
              <a:rPr lang="en-US" sz="1700" dirty="0" smtClean="0">
                <a:solidFill>
                  <a:schemeClr val="tx1">
                    <a:lumMod val="75000"/>
                    <a:lumOff val="25000"/>
                  </a:schemeClr>
                </a:solidFill>
                <a:latin typeface="Arial" panose="020B0604020202020204" pitchFamily="34" charset="0"/>
                <a:cs typeface="Arial" panose="020B0604020202020204" pitchFamily="34" charset="0"/>
              </a:rPr>
              <a:t> conflicts. But we were working on individual modules which helps us to avoid use of branching</a:t>
            </a:r>
            <a:endParaRPr lang="en-US" sz="1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8" name="Picture 4" descr="https://o.remove.bg/downloads/623dfbe4-2308-4e8e-b2b6-1bb2d0c2da2c/image-removebg-previ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853" y="3146179"/>
            <a:ext cx="2154887" cy="1617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o.remove.bg/downloads/4753f652-6d4a-47da-a293-ef5fec0508a0/image-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889" y="3614207"/>
            <a:ext cx="2236989" cy="9474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36296" y="5319802"/>
            <a:ext cx="7000904" cy="1200329"/>
          </a:xfrm>
          <a:prstGeom prst="rect">
            <a:avLst/>
          </a:prstGeom>
        </p:spPr>
        <p:txBody>
          <a:bodyPr wrap="square">
            <a:spAutoFit/>
          </a:bodyPr>
          <a:lstStyle/>
          <a:p>
            <a:r>
              <a:rPr lang="en-US" dirty="0" err="1">
                <a:solidFill>
                  <a:srgbClr val="444444"/>
                </a:solidFill>
                <a:latin typeface="Swiss 721 SWA"/>
              </a:rPr>
              <a:t>Git's</a:t>
            </a:r>
            <a:r>
              <a:rPr lang="en-US" dirty="0">
                <a:solidFill>
                  <a:srgbClr val="444444"/>
                </a:solidFill>
                <a:latin typeface="Swiss 721 SWA"/>
              </a:rPr>
              <a:t> </a:t>
            </a:r>
            <a:r>
              <a:rPr lang="en-US" dirty="0">
                <a:solidFill>
                  <a:srgbClr val="0098C3"/>
                </a:solidFill>
                <a:latin typeface="Swiss 721 SWA"/>
                <a:hlinkClick r:id="rId6"/>
              </a:rPr>
              <a:t>website and documentation</a:t>
            </a:r>
            <a:r>
              <a:rPr lang="en-US" dirty="0">
                <a:solidFill>
                  <a:srgbClr val="444444"/>
                </a:solidFill>
                <a:latin typeface="Swiss 721 SWA"/>
              </a:rPr>
              <a:t> are good resources </a:t>
            </a:r>
            <a:r>
              <a:rPr lang="en-US" dirty="0" smtClean="0">
                <a:solidFill>
                  <a:srgbClr val="444444"/>
                </a:solidFill>
                <a:latin typeface="Swiss 721 SWA"/>
              </a:rPr>
              <a:t>whenever we got </a:t>
            </a:r>
            <a:r>
              <a:rPr lang="en-US" dirty="0">
                <a:solidFill>
                  <a:srgbClr val="444444"/>
                </a:solidFill>
                <a:latin typeface="Swiss 721 SWA"/>
              </a:rPr>
              <a:t>stuck. </a:t>
            </a:r>
            <a:r>
              <a:rPr lang="en-US" dirty="0" smtClean="0">
                <a:solidFill>
                  <a:srgbClr val="444444"/>
                </a:solidFill>
                <a:latin typeface="Swiss 721 SWA"/>
              </a:rPr>
              <a:t>We were able to </a:t>
            </a:r>
            <a:r>
              <a:rPr lang="en-US" dirty="0">
                <a:solidFill>
                  <a:srgbClr val="444444"/>
                </a:solidFill>
                <a:latin typeface="Swiss 721 SWA"/>
              </a:rPr>
              <a:t>find advanced information on </a:t>
            </a:r>
            <a:r>
              <a:rPr lang="en-US" dirty="0" err="1">
                <a:solidFill>
                  <a:srgbClr val="444444"/>
                </a:solidFill>
                <a:latin typeface="Swiss 721 SWA"/>
              </a:rPr>
              <a:t>Git</a:t>
            </a:r>
            <a:r>
              <a:rPr lang="en-US" dirty="0">
                <a:solidFill>
                  <a:srgbClr val="444444"/>
                </a:solidFill>
                <a:latin typeface="Swiss 721 SWA"/>
              </a:rPr>
              <a:t> merging, including merge-conflict resolution, in the </a:t>
            </a:r>
            <a:r>
              <a:rPr lang="en-US" dirty="0">
                <a:solidFill>
                  <a:srgbClr val="0098C3"/>
                </a:solidFill>
                <a:latin typeface="Swiss 721 SWA"/>
                <a:hlinkClick r:id="rId7"/>
              </a:rPr>
              <a:t>advanced merging</a:t>
            </a:r>
            <a:r>
              <a:rPr lang="en-US" dirty="0">
                <a:solidFill>
                  <a:srgbClr val="444444"/>
                </a:solidFill>
                <a:latin typeface="Swiss 721 SWA"/>
              </a:rPr>
              <a:t> </a:t>
            </a:r>
            <a:r>
              <a:rPr lang="en-US" dirty="0" smtClean="0">
                <a:solidFill>
                  <a:srgbClr val="444444"/>
                </a:solidFill>
                <a:latin typeface="Swiss 721 SWA"/>
              </a:rPr>
              <a:t>section.</a:t>
            </a:r>
            <a:endParaRPr lang="en-US" dirty="0"/>
          </a:p>
        </p:txBody>
      </p:sp>
      <p:pic>
        <p:nvPicPr>
          <p:cNvPr id="1032" name="Picture 8" descr="https://o.remove.bg/downloads/6826c232-3e06-465d-882f-da7ff3bf6116/image-removebg-previe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37200" y="5354405"/>
            <a:ext cx="926250" cy="9262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9020129" y="189520"/>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Akshay</a:t>
            </a:r>
            <a:r>
              <a:rPr lang="en-US" b="0" cap="none" spc="0" dirty="0" smtClean="0">
                <a:ln w="0"/>
                <a:solidFill>
                  <a:schemeClr val="tx1"/>
                </a:solidFill>
                <a:effectLst>
                  <a:outerShdw blurRad="38100" dist="19050" dir="2700000" algn="tl" rotWithShape="0">
                    <a:schemeClr val="dk1">
                      <a:alpha val="40000"/>
                    </a:schemeClr>
                  </a:outerShdw>
                </a:effectLst>
              </a:rPr>
              <a:t> </a:t>
            </a:r>
            <a:r>
              <a:rPr lang="en-US" b="0" cap="none" spc="0" dirty="0" err="1" smtClean="0">
                <a:ln w="0"/>
                <a:solidFill>
                  <a:schemeClr val="tx1"/>
                </a:solidFill>
                <a:effectLst>
                  <a:outerShdw blurRad="38100" dist="19050" dir="2700000" algn="tl" rotWithShape="0">
                    <a:schemeClr val="dk1">
                      <a:alpha val="40000"/>
                    </a:schemeClr>
                  </a:outerShdw>
                </a:effectLst>
              </a:rPr>
              <a:t>Varma</a:t>
            </a:r>
            <a:r>
              <a:rPr lang="en-US" dirty="0">
                <a:ln w="0"/>
                <a:effectLst>
                  <a:outerShdw blurRad="38100" dist="19050" dir="2700000" algn="tl" rotWithShape="0">
                    <a:schemeClr val="dk1">
                      <a:alpha val="40000"/>
                    </a:schemeClr>
                  </a:outerShdw>
                </a:effectLst>
              </a:rPr>
              <a:t>- 1992658</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5848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15</a:t>
            </a:fld>
            <a:endParaRPr lang="en-US" dirty="0"/>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Future Enhancements</a:t>
            </a:r>
            <a:br>
              <a:rPr lang="en-US" sz="2800" b="1" dirty="0">
                <a:solidFill>
                  <a:schemeClr val="tx1">
                    <a:lumMod val="75000"/>
                    <a:lumOff val="25000"/>
                  </a:schemeClr>
                </a:solidFill>
              </a:rPr>
            </a:br>
            <a:endParaRPr lang="en-US" sz="2800" b="1"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E24ADC4A-4A38-4D9A-89DE-7262B3BAFC23}"/>
              </a:ext>
            </a:extLst>
          </p:cNvPr>
          <p:cNvSpPr/>
          <p:nvPr/>
        </p:nvSpPr>
        <p:spPr>
          <a:xfrm>
            <a:off x="821635" y="1550504"/>
            <a:ext cx="2213113" cy="344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 name="Flowchart: Process 2">
            <a:extLst>
              <a:ext uri="{FF2B5EF4-FFF2-40B4-BE49-F238E27FC236}">
                <a16:creationId xmlns="" xmlns:a16="http://schemas.microsoft.com/office/drawing/2014/main" id="{5AE287C2-20AD-46B4-BBAC-6D674D5C8375}"/>
              </a:ext>
            </a:extLst>
          </p:cNvPr>
          <p:cNvSpPr/>
          <p:nvPr/>
        </p:nvSpPr>
        <p:spPr>
          <a:xfrm>
            <a:off x="3034748" y="1550504"/>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5" name="Flowchart: Process 4">
            <a:extLst>
              <a:ext uri="{FF2B5EF4-FFF2-40B4-BE49-F238E27FC236}">
                <a16:creationId xmlns="" xmlns:a16="http://schemas.microsoft.com/office/drawing/2014/main" id="{ECBC9E13-3587-4EF0-9A1B-BD301F6F7AE3}"/>
              </a:ext>
            </a:extLst>
          </p:cNvPr>
          <p:cNvSpPr/>
          <p:nvPr/>
        </p:nvSpPr>
        <p:spPr>
          <a:xfrm>
            <a:off x="5685183" y="1550504"/>
            <a:ext cx="2743200" cy="34455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9" name="Flowchart: Process 8">
            <a:extLst>
              <a:ext uri="{FF2B5EF4-FFF2-40B4-BE49-F238E27FC236}">
                <a16:creationId xmlns="" xmlns:a16="http://schemas.microsoft.com/office/drawing/2014/main" id="{C5DFF0FF-776F-4B7C-AF79-E014A9551A21}"/>
              </a:ext>
            </a:extLst>
          </p:cNvPr>
          <p:cNvSpPr/>
          <p:nvPr/>
        </p:nvSpPr>
        <p:spPr>
          <a:xfrm>
            <a:off x="8428383" y="1550504"/>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52" name="TextBox 151">
            <a:extLst>
              <a:ext uri="{FF2B5EF4-FFF2-40B4-BE49-F238E27FC236}">
                <a16:creationId xmlns="" xmlns:a16="http://schemas.microsoft.com/office/drawing/2014/main" id="{7F96C357-DF25-4B26-AD87-41C366FE92F4}"/>
              </a:ext>
            </a:extLst>
          </p:cNvPr>
          <p:cNvSpPr txBox="1"/>
          <p:nvPr/>
        </p:nvSpPr>
        <p:spPr>
          <a:xfrm>
            <a:off x="1424607" y="2173356"/>
            <a:ext cx="8991601" cy="3139321"/>
          </a:xfrm>
          <a:prstGeom prst="rect">
            <a:avLst/>
          </a:prstGeom>
          <a:noFill/>
        </p:spPr>
        <p:txBody>
          <a:bodyPr wrap="square">
            <a:spAutoFit/>
          </a:bodyPr>
          <a:lstStyle/>
          <a:p>
            <a:pPr marL="285750" indent="-285750">
              <a:buFont typeface="Arial" panose="020B0604020202020204" pitchFamily="34" charset="0"/>
              <a:buChar char="•"/>
            </a:pPr>
            <a:r>
              <a:rPr lang="en-US" dirty="0"/>
              <a:t>User will be able to </a:t>
            </a:r>
            <a:r>
              <a:rPr lang="en-US" dirty="0" smtClean="0"/>
              <a:t>add reminders with more options like date slot, particular time based, and reminders without location only based on time.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Notification feature </a:t>
            </a:r>
            <a:r>
              <a:rPr lang="en-US" dirty="0" smtClean="0"/>
              <a:t>with user settable ringing options like ring, vibrate and silent.</a:t>
            </a:r>
            <a:endParaRPr lang="en-US" dirty="0"/>
          </a:p>
          <a:p>
            <a:endParaRPr lang="en-US" dirty="0"/>
          </a:p>
          <a:p>
            <a:pPr marL="285750" indent="-285750">
              <a:buFont typeface="Arial" panose="020B0604020202020204" pitchFamily="34" charset="0"/>
              <a:buChar char="•"/>
            </a:pPr>
            <a:r>
              <a:rPr lang="en-US" dirty="0"/>
              <a:t>User will be able to </a:t>
            </a:r>
            <a:r>
              <a:rPr lang="en-US" dirty="0" smtClean="0"/>
              <a:t>add photo as a description with reminder.</a:t>
            </a:r>
            <a:endParaRPr lang="en-US" dirty="0"/>
          </a:p>
          <a:p>
            <a:endParaRPr lang="en-US" dirty="0"/>
          </a:p>
          <a:p>
            <a:pPr marL="285750" indent="-285750">
              <a:buFont typeface="Arial" panose="020B0604020202020204" pitchFamily="34" charset="0"/>
              <a:buChar char="•"/>
            </a:pPr>
            <a:r>
              <a:rPr lang="en-US" dirty="0" smtClean="0"/>
              <a:t>User will be able to select option for getting notification while entering the location or exiting the location in future..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always strive to work on this app to make it more user-friendly.</a:t>
            </a:r>
          </a:p>
        </p:txBody>
      </p:sp>
      <p:sp>
        <p:nvSpPr>
          <p:cNvPr id="12" name="Rectangle 11"/>
          <p:cNvSpPr/>
          <p:nvPr/>
        </p:nvSpPr>
        <p:spPr>
          <a:xfrm>
            <a:off x="8788309" y="176641"/>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Karthik</a:t>
            </a:r>
            <a:r>
              <a:rPr lang="en-US" dirty="0">
                <a:ln w="0"/>
                <a:effectLst>
                  <a:outerShdw blurRad="38100" dist="19050" dir="2700000" algn="tl" rotWithShape="0">
                    <a:schemeClr val="dk1">
                      <a:alpha val="40000"/>
                    </a:schemeClr>
                  </a:outerShdw>
                </a:effectLst>
              </a:rPr>
              <a:t> </a:t>
            </a:r>
            <a:r>
              <a:rPr lang="en-US" dirty="0" err="1" smtClean="0">
                <a:ln w="0"/>
                <a:effectLst>
                  <a:outerShdw blurRad="38100" dist="19050" dir="2700000" algn="tl" rotWithShape="0">
                    <a:schemeClr val="dk1">
                      <a:alpha val="40000"/>
                    </a:schemeClr>
                  </a:outerShdw>
                </a:effectLst>
              </a:rPr>
              <a:t>Modubowna</a:t>
            </a:r>
            <a:r>
              <a:rPr lang="en-US" dirty="0">
                <a:ln w="0"/>
                <a:effectLst>
                  <a:outerShdw blurRad="38100" dist="19050" dir="2700000" algn="tl" rotWithShape="0">
                    <a:schemeClr val="dk1">
                      <a:alpha val="40000"/>
                    </a:schemeClr>
                  </a:outerShdw>
                </a:effectLst>
              </a:rPr>
              <a:t>- 1894247</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51879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16</a:t>
            </a:fld>
            <a:endParaRPr lang="en-US" dirty="0"/>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186411" y="522898"/>
            <a:ext cx="500558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References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98412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E24ADC4A-4A38-4D9A-89DE-7262B3BAFC23}"/>
              </a:ext>
            </a:extLst>
          </p:cNvPr>
          <p:cNvSpPr/>
          <p:nvPr/>
        </p:nvSpPr>
        <p:spPr>
          <a:xfrm>
            <a:off x="821635" y="905554"/>
            <a:ext cx="2213113" cy="344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 name="Flowchart: Process 2">
            <a:extLst>
              <a:ext uri="{FF2B5EF4-FFF2-40B4-BE49-F238E27FC236}">
                <a16:creationId xmlns="" xmlns:a16="http://schemas.microsoft.com/office/drawing/2014/main" id="{5AE287C2-20AD-46B4-BBAC-6D674D5C8375}"/>
              </a:ext>
            </a:extLst>
          </p:cNvPr>
          <p:cNvSpPr/>
          <p:nvPr/>
        </p:nvSpPr>
        <p:spPr>
          <a:xfrm>
            <a:off x="3034748" y="905554"/>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5" name="Flowchart: Process 4">
            <a:extLst>
              <a:ext uri="{FF2B5EF4-FFF2-40B4-BE49-F238E27FC236}">
                <a16:creationId xmlns="" xmlns:a16="http://schemas.microsoft.com/office/drawing/2014/main" id="{ECBC9E13-3587-4EF0-9A1B-BD301F6F7AE3}"/>
              </a:ext>
            </a:extLst>
          </p:cNvPr>
          <p:cNvSpPr/>
          <p:nvPr/>
        </p:nvSpPr>
        <p:spPr>
          <a:xfrm>
            <a:off x="5685183" y="905554"/>
            <a:ext cx="2743200" cy="34455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9" name="Flowchart: Process 8">
            <a:extLst>
              <a:ext uri="{FF2B5EF4-FFF2-40B4-BE49-F238E27FC236}">
                <a16:creationId xmlns="" xmlns:a16="http://schemas.microsoft.com/office/drawing/2014/main" id="{C5DFF0FF-776F-4B7C-AF79-E014A9551A21}"/>
              </a:ext>
            </a:extLst>
          </p:cNvPr>
          <p:cNvSpPr/>
          <p:nvPr/>
        </p:nvSpPr>
        <p:spPr>
          <a:xfrm>
            <a:off x="8428383" y="905554"/>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6154" name="Picture 10" descr="File:Stack Overflow logo.pn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28" y="2295176"/>
            <a:ext cx="2135220" cy="562154"/>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Firebase Plugin | Felgo Docum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35" y="2857330"/>
            <a:ext cx="2024596" cy="99528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Material Design (@materialdesign) | Twit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8768" y="4772351"/>
            <a:ext cx="942151" cy="94215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233566" y="2576253"/>
            <a:ext cx="2736968" cy="369332"/>
          </a:xfrm>
          <a:prstGeom prst="rect">
            <a:avLst/>
          </a:prstGeom>
        </p:spPr>
        <p:txBody>
          <a:bodyPr wrap="none">
            <a:spAutoFit/>
          </a:bodyPr>
          <a:lstStyle/>
          <a:p>
            <a:r>
              <a:rPr lang="en-US" dirty="0">
                <a:hlinkClick r:id="rId6"/>
              </a:rPr>
              <a:t>https://stackoverflow.com/</a:t>
            </a:r>
            <a:endParaRPr lang="en-US" dirty="0"/>
          </a:p>
        </p:txBody>
      </p:sp>
      <p:sp>
        <p:nvSpPr>
          <p:cNvPr id="16" name="Rectangle 15"/>
          <p:cNvSpPr/>
          <p:nvPr/>
        </p:nvSpPr>
        <p:spPr>
          <a:xfrm>
            <a:off x="3233566" y="3229599"/>
            <a:ext cx="4830553" cy="369332"/>
          </a:xfrm>
          <a:prstGeom prst="rect">
            <a:avLst/>
          </a:prstGeom>
        </p:spPr>
        <p:txBody>
          <a:bodyPr wrap="none">
            <a:spAutoFit/>
          </a:bodyPr>
          <a:lstStyle/>
          <a:p>
            <a:r>
              <a:rPr lang="en-US" dirty="0">
                <a:hlinkClick r:id="rId7"/>
              </a:rPr>
              <a:t>https://firebase.google.com/docs/android/setup</a:t>
            </a:r>
            <a:endParaRPr lang="en-US" dirty="0"/>
          </a:p>
        </p:txBody>
      </p:sp>
      <p:sp>
        <p:nvSpPr>
          <p:cNvPr id="17" name="Rectangle 16"/>
          <p:cNvSpPr/>
          <p:nvPr/>
        </p:nvSpPr>
        <p:spPr>
          <a:xfrm>
            <a:off x="3233566" y="3998672"/>
            <a:ext cx="3310715" cy="369332"/>
          </a:xfrm>
          <a:prstGeom prst="rect">
            <a:avLst/>
          </a:prstGeom>
        </p:spPr>
        <p:txBody>
          <a:bodyPr wrap="none">
            <a:spAutoFit/>
          </a:bodyPr>
          <a:lstStyle/>
          <a:p>
            <a:r>
              <a:rPr lang="en-US" dirty="0">
                <a:hlinkClick r:id="rId8"/>
              </a:rPr>
              <a:t>https://square.github.io/picasso/</a:t>
            </a:r>
            <a:endParaRPr lang="en-US" dirty="0"/>
          </a:p>
        </p:txBody>
      </p:sp>
      <p:sp>
        <p:nvSpPr>
          <p:cNvPr id="18" name="Rectangle 17"/>
          <p:cNvSpPr/>
          <p:nvPr/>
        </p:nvSpPr>
        <p:spPr>
          <a:xfrm>
            <a:off x="3233566" y="5058760"/>
            <a:ext cx="1976823" cy="369332"/>
          </a:xfrm>
          <a:prstGeom prst="rect">
            <a:avLst/>
          </a:prstGeom>
        </p:spPr>
        <p:txBody>
          <a:bodyPr wrap="none">
            <a:spAutoFit/>
          </a:bodyPr>
          <a:lstStyle/>
          <a:p>
            <a:r>
              <a:rPr lang="en-US" dirty="0">
                <a:hlinkClick r:id="rId9"/>
              </a:rPr>
              <a:t>https://material.io/</a:t>
            </a:r>
            <a:endParaRPr lang="en-US" dirty="0"/>
          </a:p>
        </p:txBody>
      </p:sp>
      <p:sp>
        <p:nvSpPr>
          <p:cNvPr id="19" name="Rectangle 18"/>
          <p:cNvSpPr/>
          <p:nvPr/>
        </p:nvSpPr>
        <p:spPr>
          <a:xfrm>
            <a:off x="3233566" y="6059153"/>
            <a:ext cx="7515712" cy="369332"/>
          </a:xfrm>
          <a:prstGeom prst="rect">
            <a:avLst/>
          </a:prstGeom>
        </p:spPr>
        <p:txBody>
          <a:bodyPr wrap="none">
            <a:spAutoFit/>
          </a:bodyPr>
          <a:lstStyle/>
          <a:p>
            <a:r>
              <a:rPr lang="en-US" dirty="0">
                <a:hlinkClick r:id="rId10"/>
              </a:rPr>
              <a:t>https://developers.google.com/maps/documentation/android-sdk/overview</a:t>
            </a:r>
            <a:endParaRPr lang="en-US" dirty="0"/>
          </a:p>
        </p:txBody>
      </p:sp>
      <p:pic>
        <p:nvPicPr>
          <p:cNvPr id="21" name="Picture 20"/>
          <p:cNvPicPr>
            <a:picLocks noChangeAspect="1"/>
          </p:cNvPicPr>
          <p:nvPr/>
        </p:nvPicPr>
        <p:blipFill>
          <a:blip r:embed="rId11"/>
          <a:stretch>
            <a:fillRect/>
          </a:stretch>
        </p:blipFill>
        <p:spPr>
          <a:xfrm>
            <a:off x="1056023" y="3998672"/>
            <a:ext cx="1555819" cy="460054"/>
          </a:xfrm>
          <a:prstGeom prst="rect">
            <a:avLst/>
          </a:prstGeom>
          <a:effectLst>
            <a:outerShdw blurRad="50800" dist="38100" dir="2700000" algn="tl" rotWithShape="0">
              <a:prstClr val="black">
                <a:alpha val="40000"/>
              </a:prstClr>
            </a:outerShdw>
          </a:effectLst>
        </p:spPr>
      </p:pic>
      <p:pic>
        <p:nvPicPr>
          <p:cNvPr id="22" name="Picture 6" descr="https://o.remove.bg/downloads/366eb5e2-43c1-4aa7-9360-6eb58357429b/map-removebg-preview.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07886" y="5766162"/>
            <a:ext cx="823913" cy="9553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https://o.remove.bg/downloads/092c0903-af68-4910-a4ab-2928290d471d/image-removebg-preview.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9026" y="1674394"/>
            <a:ext cx="1976224" cy="474639"/>
          </a:xfrm>
          <a:prstGeom prst="rect">
            <a:avLst/>
          </a:prstGeom>
          <a:noFill/>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3233566" y="1814822"/>
            <a:ext cx="3732047" cy="369332"/>
          </a:xfrm>
          <a:prstGeom prst="rect">
            <a:avLst/>
          </a:prstGeom>
        </p:spPr>
        <p:txBody>
          <a:bodyPr wrap="none">
            <a:spAutoFit/>
          </a:bodyPr>
          <a:lstStyle/>
          <a:p>
            <a:r>
              <a:rPr lang="en-US" dirty="0">
                <a:hlinkClick r:id="rId14"/>
              </a:rPr>
              <a:t>https://developer.android.com/guide</a:t>
            </a:r>
            <a:endParaRPr lang="en-US" dirty="0"/>
          </a:p>
        </p:txBody>
      </p:sp>
      <p:sp>
        <p:nvSpPr>
          <p:cNvPr id="23" name="Rectangle 22"/>
          <p:cNvSpPr/>
          <p:nvPr/>
        </p:nvSpPr>
        <p:spPr>
          <a:xfrm>
            <a:off x="8788309" y="176641"/>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Karthik</a:t>
            </a:r>
            <a:r>
              <a:rPr lang="en-US" dirty="0">
                <a:ln w="0"/>
                <a:effectLst>
                  <a:outerShdw blurRad="38100" dist="19050" dir="2700000" algn="tl" rotWithShape="0">
                    <a:schemeClr val="dk1">
                      <a:alpha val="40000"/>
                    </a:schemeClr>
                  </a:outerShdw>
                </a:effectLst>
              </a:rPr>
              <a:t> </a:t>
            </a:r>
            <a:r>
              <a:rPr lang="en-US" dirty="0" err="1" smtClean="0">
                <a:ln w="0"/>
                <a:effectLst>
                  <a:outerShdw blurRad="38100" dist="19050" dir="2700000" algn="tl" rotWithShape="0">
                    <a:schemeClr val="dk1">
                      <a:alpha val="40000"/>
                    </a:schemeClr>
                  </a:outerShdw>
                </a:effectLst>
              </a:rPr>
              <a:t>Modubowna</a:t>
            </a:r>
            <a:r>
              <a:rPr lang="en-US" dirty="0">
                <a:ln w="0"/>
                <a:effectLst>
                  <a:outerShdw blurRad="38100" dist="19050" dir="2700000" algn="tl" rotWithShape="0">
                    <a:schemeClr val="dk1">
                      <a:alpha val="40000"/>
                    </a:schemeClr>
                  </a:outerShdw>
                </a:effectLst>
              </a:rPr>
              <a:t>- 1894247</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59127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17</a:t>
            </a:fld>
            <a:endParaRPr lang="en-US" dirty="0"/>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Demo-Add Reminder</a:t>
            </a:r>
            <a:r>
              <a:rPr lang="en-US" sz="2800" b="1" dirty="0">
                <a:solidFill>
                  <a:schemeClr val="tx1">
                    <a:lumMod val="75000"/>
                    <a:lumOff val="25000"/>
                  </a:schemeClr>
                </a:solidFill>
              </a:rPr>
              <a:t/>
            </a:r>
            <a:br>
              <a:rPr lang="en-US" sz="2800" b="1" dirty="0">
                <a:solidFill>
                  <a:schemeClr val="tx1">
                    <a:lumMod val="75000"/>
                    <a:lumOff val="25000"/>
                  </a:schemeClr>
                </a:solidFill>
              </a:rPr>
            </a:br>
            <a:endParaRPr lang="en-US" sz="2800" b="1"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E24ADC4A-4A38-4D9A-89DE-7262B3BAFC23}"/>
              </a:ext>
            </a:extLst>
          </p:cNvPr>
          <p:cNvSpPr/>
          <p:nvPr/>
        </p:nvSpPr>
        <p:spPr>
          <a:xfrm>
            <a:off x="808757" y="670860"/>
            <a:ext cx="2213113" cy="344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 name="Flowchart: Process 2">
            <a:extLst>
              <a:ext uri="{FF2B5EF4-FFF2-40B4-BE49-F238E27FC236}">
                <a16:creationId xmlns="" xmlns:a16="http://schemas.microsoft.com/office/drawing/2014/main" id="{5AE287C2-20AD-46B4-BBAC-6D674D5C8375}"/>
              </a:ext>
            </a:extLst>
          </p:cNvPr>
          <p:cNvSpPr/>
          <p:nvPr/>
        </p:nvSpPr>
        <p:spPr>
          <a:xfrm>
            <a:off x="3021870" y="670860"/>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5" name="Flowchart: Process 4">
            <a:extLst>
              <a:ext uri="{FF2B5EF4-FFF2-40B4-BE49-F238E27FC236}">
                <a16:creationId xmlns="" xmlns:a16="http://schemas.microsoft.com/office/drawing/2014/main" id="{ECBC9E13-3587-4EF0-9A1B-BD301F6F7AE3}"/>
              </a:ext>
            </a:extLst>
          </p:cNvPr>
          <p:cNvSpPr/>
          <p:nvPr/>
        </p:nvSpPr>
        <p:spPr>
          <a:xfrm>
            <a:off x="5672305" y="670860"/>
            <a:ext cx="2743200" cy="34455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9" name="Flowchart: Process 8">
            <a:extLst>
              <a:ext uri="{FF2B5EF4-FFF2-40B4-BE49-F238E27FC236}">
                <a16:creationId xmlns="" xmlns:a16="http://schemas.microsoft.com/office/drawing/2014/main" id="{C5DFF0FF-776F-4B7C-AF79-E014A9551A21}"/>
              </a:ext>
            </a:extLst>
          </p:cNvPr>
          <p:cNvSpPr/>
          <p:nvPr/>
        </p:nvSpPr>
        <p:spPr>
          <a:xfrm>
            <a:off x="8415505" y="670860"/>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Rectangle 11"/>
          <p:cNvSpPr/>
          <p:nvPr/>
        </p:nvSpPr>
        <p:spPr>
          <a:xfrm>
            <a:off x="8788309" y="176641"/>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Karthik</a:t>
            </a:r>
            <a:r>
              <a:rPr lang="en-US" dirty="0">
                <a:ln w="0"/>
                <a:effectLst>
                  <a:outerShdw blurRad="38100" dist="19050" dir="2700000" algn="tl" rotWithShape="0">
                    <a:schemeClr val="dk1">
                      <a:alpha val="40000"/>
                    </a:schemeClr>
                  </a:outerShdw>
                </a:effectLst>
              </a:rPr>
              <a:t> </a:t>
            </a:r>
            <a:r>
              <a:rPr lang="en-US" dirty="0" err="1" smtClean="0">
                <a:ln w="0"/>
                <a:effectLst>
                  <a:outerShdw blurRad="38100" dist="19050" dir="2700000" algn="tl" rotWithShape="0">
                    <a:schemeClr val="dk1">
                      <a:alpha val="40000"/>
                    </a:schemeClr>
                  </a:outerShdw>
                </a:effectLst>
              </a:rPr>
              <a:t>Modubowna</a:t>
            </a:r>
            <a:r>
              <a:rPr lang="en-US" dirty="0">
                <a:ln w="0"/>
                <a:effectLst>
                  <a:outerShdw blurRad="38100" dist="19050" dir="2700000" algn="tl" rotWithShape="0">
                    <a:schemeClr val="dk1">
                      <a:alpha val="40000"/>
                    </a:schemeClr>
                  </a:outerShdw>
                </a:effectLst>
              </a:rPr>
              <a:t>- 1894247</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10" name="Adding-Remin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0693" y="1114058"/>
            <a:ext cx="8830614" cy="5519134"/>
          </a:xfrm>
          <a:prstGeom prst="rect">
            <a:avLst/>
          </a:prstGeom>
        </p:spPr>
      </p:pic>
    </p:spTree>
    <p:extLst>
      <p:ext uri="{BB962C8B-B14F-4D97-AF65-F5344CB8AC3E}">
        <p14:creationId xmlns:p14="http://schemas.microsoft.com/office/powerpoint/2010/main" val="18086144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18</a:t>
            </a:fld>
            <a:endParaRPr lang="en-US" dirty="0"/>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610600" y="522898"/>
            <a:ext cx="3581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Demo-Reminder Notification</a:t>
            </a:r>
            <a:r>
              <a:rPr lang="en-US" sz="2800" b="1" dirty="0">
                <a:solidFill>
                  <a:schemeClr val="tx1">
                    <a:lumMod val="75000"/>
                    <a:lumOff val="25000"/>
                  </a:schemeClr>
                </a:solidFill>
              </a:rPr>
              <a:t/>
            </a:r>
            <a:br>
              <a:rPr lang="en-US" sz="2800" b="1" dirty="0">
                <a:solidFill>
                  <a:schemeClr val="tx1">
                    <a:lumMod val="75000"/>
                    <a:lumOff val="25000"/>
                  </a:schemeClr>
                </a:solidFill>
              </a:rPr>
            </a:br>
            <a:endParaRPr lang="en-US" sz="2800" b="1"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352881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E24ADC4A-4A38-4D9A-89DE-7262B3BAFC23}"/>
              </a:ext>
            </a:extLst>
          </p:cNvPr>
          <p:cNvSpPr/>
          <p:nvPr/>
        </p:nvSpPr>
        <p:spPr>
          <a:xfrm>
            <a:off x="808757" y="670860"/>
            <a:ext cx="2213113" cy="344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 name="Flowchart: Process 2">
            <a:extLst>
              <a:ext uri="{FF2B5EF4-FFF2-40B4-BE49-F238E27FC236}">
                <a16:creationId xmlns="" xmlns:a16="http://schemas.microsoft.com/office/drawing/2014/main" id="{5AE287C2-20AD-46B4-BBAC-6D674D5C8375}"/>
              </a:ext>
            </a:extLst>
          </p:cNvPr>
          <p:cNvSpPr/>
          <p:nvPr/>
        </p:nvSpPr>
        <p:spPr>
          <a:xfrm>
            <a:off x="3021870" y="670860"/>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5" name="Flowchart: Process 4">
            <a:extLst>
              <a:ext uri="{FF2B5EF4-FFF2-40B4-BE49-F238E27FC236}">
                <a16:creationId xmlns="" xmlns:a16="http://schemas.microsoft.com/office/drawing/2014/main" id="{ECBC9E13-3587-4EF0-9A1B-BD301F6F7AE3}"/>
              </a:ext>
            </a:extLst>
          </p:cNvPr>
          <p:cNvSpPr/>
          <p:nvPr/>
        </p:nvSpPr>
        <p:spPr>
          <a:xfrm>
            <a:off x="5672305" y="670860"/>
            <a:ext cx="2743200" cy="34455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9" name="Flowchart: Process 8">
            <a:extLst>
              <a:ext uri="{FF2B5EF4-FFF2-40B4-BE49-F238E27FC236}">
                <a16:creationId xmlns="" xmlns:a16="http://schemas.microsoft.com/office/drawing/2014/main" id="{C5DFF0FF-776F-4B7C-AF79-E014A9551A21}"/>
              </a:ext>
            </a:extLst>
          </p:cNvPr>
          <p:cNvSpPr/>
          <p:nvPr/>
        </p:nvSpPr>
        <p:spPr>
          <a:xfrm>
            <a:off x="8415505" y="670860"/>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Rectangle 11"/>
          <p:cNvSpPr/>
          <p:nvPr/>
        </p:nvSpPr>
        <p:spPr>
          <a:xfrm>
            <a:off x="8788309" y="176641"/>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Karthik</a:t>
            </a:r>
            <a:r>
              <a:rPr lang="en-US" dirty="0">
                <a:ln w="0"/>
                <a:effectLst>
                  <a:outerShdw blurRad="38100" dist="19050" dir="2700000" algn="tl" rotWithShape="0">
                    <a:schemeClr val="dk1">
                      <a:alpha val="40000"/>
                    </a:schemeClr>
                  </a:outerShdw>
                </a:effectLst>
              </a:rPr>
              <a:t> </a:t>
            </a:r>
            <a:r>
              <a:rPr lang="en-US" dirty="0" err="1" smtClean="0">
                <a:ln w="0"/>
                <a:effectLst>
                  <a:outerShdw blurRad="38100" dist="19050" dir="2700000" algn="tl" rotWithShape="0">
                    <a:schemeClr val="dk1">
                      <a:alpha val="40000"/>
                    </a:schemeClr>
                  </a:outerShdw>
                </a:effectLst>
              </a:rPr>
              <a:t>Modubowna</a:t>
            </a:r>
            <a:r>
              <a:rPr lang="en-US" dirty="0">
                <a:ln w="0"/>
                <a:effectLst>
                  <a:outerShdw blurRad="38100" dist="19050" dir="2700000" algn="tl" rotWithShape="0">
                    <a:schemeClr val="dk1">
                      <a:alpha val="40000"/>
                    </a:schemeClr>
                  </a:outerShdw>
                </a:effectLst>
              </a:rPr>
              <a:t>- 1894247</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15" name="Notification-Remin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9025" y="1114058"/>
            <a:ext cx="9113949" cy="5696218"/>
          </a:xfrm>
          <a:prstGeom prst="rect">
            <a:avLst/>
          </a:prstGeom>
        </p:spPr>
      </p:pic>
    </p:spTree>
    <p:extLst>
      <p:ext uri="{BB962C8B-B14F-4D97-AF65-F5344CB8AC3E}">
        <p14:creationId xmlns:p14="http://schemas.microsoft.com/office/powerpoint/2010/main" val="3381141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vol="80000">
                <p:cTn id="7" fill="hold" display="0">
                  <p:stCondLst>
                    <p:cond delay="indefinite"/>
                  </p:stCondLst>
                </p:cTn>
                <p:tgtEl>
                  <p:spTgt spid="1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 xmlns:a16="http://schemas.microsoft.com/office/drawing/2014/main" id="{1911B398-56A9-FA44-A101-C45D3E8FBDB7}"/>
              </a:ext>
            </a:extLst>
          </p:cNvPr>
          <p:cNvSpPr>
            <a:spLocks noGrp="1"/>
          </p:cNvSpPr>
          <p:nvPr>
            <p:ph type="title"/>
          </p:nvPr>
        </p:nvSpPr>
        <p:spPr>
          <a:xfrm>
            <a:off x="231820" y="262501"/>
            <a:ext cx="5580809" cy="1227598"/>
          </a:xfrm>
        </p:spPr>
        <p:txBody>
          <a:bodyPr>
            <a:normAutofit/>
          </a:bodyPr>
          <a:lstStyle/>
          <a:p>
            <a:r>
              <a:rPr lang="en-US" sz="3600" dirty="0" smtClean="0">
                <a:solidFill>
                  <a:srgbClr val="32A9FF"/>
                </a:solidFill>
              </a:rPr>
              <a:t>Remind Me At Team</a:t>
            </a:r>
            <a:endParaRPr lang="en-US" sz="3600" dirty="0">
              <a:solidFill>
                <a:srgbClr val="32A9FF"/>
              </a:solidFill>
            </a:endParaRPr>
          </a:p>
        </p:txBody>
      </p:sp>
      <p:sp>
        <p:nvSpPr>
          <p:cNvPr id="167" name="Text Placeholder 166">
            <a:extLst>
              <a:ext uri="{FF2B5EF4-FFF2-40B4-BE49-F238E27FC236}">
                <a16:creationId xmlns="" xmlns:a16="http://schemas.microsoft.com/office/drawing/2014/main" id="{008EF577-57DA-AC49-AD61-1785C58C635A}"/>
              </a:ext>
            </a:extLst>
          </p:cNvPr>
          <p:cNvSpPr>
            <a:spLocks noGrp="1"/>
          </p:cNvSpPr>
          <p:nvPr>
            <p:ph type="body" sz="quarter" idx="26"/>
          </p:nvPr>
        </p:nvSpPr>
        <p:spPr>
          <a:xfrm>
            <a:off x="480484" y="1660005"/>
            <a:ext cx="4413249" cy="381000"/>
          </a:xfrm>
        </p:spPr>
        <p:txBody>
          <a:bodyPr>
            <a:noAutofit/>
          </a:bodyPr>
          <a:lstStyle/>
          <a:p>
            <a:pPr algn="ctr"/>
            <a:r>
              <a:rPr lang="en-US" sz="2400" b="1" dirty="0"/>
              <a:t>A</a:t>
            </a:r>
            <a:r>
              <a:rPr lang="en-US" sz="2400" b="1" dirty="0" smtClean="0"/>
              <a:t> team that grew together</a:t>
            </a:r>
            <a:endParaRPr lang="en-US" sz="2400" b="1" dirty="0"/>
          </a:p>
        </p:txBody>
      </p:sp>
      <p:sp>
        <p:nvSpPr>
          <p:cNvPr id="152" name="Text Placeholder 151">
            <a:extLst>
              <a:ext uri="{FF2B5EF4-FFF2-40B4-BE49-F238E27FC236}">
                <a16:creationId xmlns="" xmlns:a16="http://schemas.microsoft.com/office/drawing/2014/main" id="{62964362-2916-FD47-9348-BE7D04471471}"/>
              </a:ext>
            </a:extLst>
          </p:cNvPr>
          <p:cNvSpPr>
            <a:spLocks noGrp="1"/>
          </p:cNvSpPr>
          <p:nvPr>
            <p:ph type="body" sz="quarter" idx="11"/>
          </p:nvPr>
        </p:nvSpPr>
        <p:spPr>
          <a:xfrm>
            <a:off x="4563533" y="4796135"/>
            <a:ext cx="1456267" cy="400110"/>
          </a:xfrm>
        </p:spPr>
        <p:txBody>
          <a:bodyPr/>
          <a:lstStyle/>
          <a:p>
            <a:pPr algn="ctr"/>
            <a:r>
              <a:rPr lang="en-US" sz="2000" b="1" dirty="0" smtClean="0"/>
              <a:t>Karthik</a:t>
            </a:r>
            <a:endParaRPr lang="en-US" sz="2000" b="1" dirty="0"/>
          </a:p>
        </p:txBody>
      </p:sp>
      <p:sp>
        <p:nvSpPr>
          <p:cNvPr id="155" name="Text Placeholder 154">
            <a:extLst>
              <a:ext uri="{FF2B5EF4-FFF2-40B4-BE49-F238E27FC236}">
                <a16:creationId xmlns="" xmlns:a16="http://schemas.microsoft.com/office/drawing/2014/main" id="{FB5E3952-AA46-4545-B819-BE296D4281EF}"/>
              </a:ext>
            </a:extLst>
          </p:cNvPr>
          <p:cNvSpPr>
            <a:spLocks noGrp="1"/>
          </p:cNvSpPr>
          <p:nvPr>
            <p:ph type="body" sz="quarter" idx="14"/>
          </p:nvPr>
        </p:nvSpPr>
        <p:spPr>
          <a:xfrm>
            <a:off x="5020733" y="3267910"/>
            <a:ext cx="1456267" cy="400110"/>
          </a:xfrm>
        </p:spPr>
        <p:txBody>
          <a:bodyPr/>
          <a:lstStyle/>
          <a:p>
            <a:pPr algn="ctr"/>
            <a:r>
              <a:rPr lang="en-US" sz="2000" b="1" dirty="0" err="1" smtClean="0"/>
              <a:t>Chintan</a:t>
            </a:r>
            <a:endParaRPr lang="en-US" sz="2000" b="1" dirty="0"/>
          </a:p>
        </p:txBody>
      </p:sp>
      <p:grpSp>
        <p:nvGrpSpPr>
          <p:cNvPr id="117" name="Group 60" title="man icon">
            <a:extLst>
              <a:ext uri="{FF2B5EF4-FFF2-40B4-BE49-F238E27FC236}">
                <a16:creationId xmlns="" xmlns:a16="http://schemas.microsoft.com/office/drawing/2014/main" id="{E8879A3D-78E1-FA44-9275-D338E2F33C20}"/>
              </a:ext>
            </a:extLst>
          </p:cNvPr>
          <p:cNvGrpSpPr>
            <a:grpSpLocks/>
          </p:cNvGrpSpPr>
          <p:nvPr/>
        </p:nvGrpSpPr>
        <p:grpSpPr bwMode="auto">
          <a:xfrm>
            <a:off x="5516297" y="2785819"/>
            <a:ext cx="465137" cy="463550"/>
            <a:chOff x="2424780" y="2575962"/>
            <a:chExt cx="464919" cy="464919"/>
          </a:xfrm>
        </p:grpSpPr>
        <p:sp>
          <p:nvSpPr>
            <p:cNvPr id="118" name="Freeform: Shape 13">
              <a:extLst>
                <a:ext uri="{FF2B5EF4-FFF2-40B4-BE49-F238E27FC236}">
                  <a16:creationId xmlns="" xmlns:a16="http://schemas.microsoft.com/office/drawing/2014/main" id="{5D9D9D6D-F88B-9C44-8745-F3618906C62E}"/>
                </a:ext>
                <a:ext uri="{C183D7F6-B498-43B3-948B-1728B52AA6E4}">
                  <adec:decorative xmlns="" xmlns:adec="http://schemas.microsoft.com/office/drawing/2017/decorative" val="1"/>
                </a:ext>
              </a:extLst>
            </p:cNvPr>
            <p:cNvSpPr>
              <a:spLocks/>
            </p:cNvSpPr>
            <p:nvPr/>
          </p:nvSpPr>
          <p:spPr bwMode="auto">
            <a:xfrm>
              <a:off x="2424780" y="2575962"/>
              <a:ext cx="464919" cy="464919"/>
            </a:xfrm>
            <a:custGeom>
              <a:avLst/>
              <a:gdLst>
                <a:gd name="T0" fmla="*/ 463074 w 464919"/>
                <a:gd name="T1" fmla="*/ 463074 h 464919"/>
                <a:gd name="T2" fmla="*/ 5535 w 464919"/>
                <a:gd name="T3" fmla="*/ 463074 h 464919"/>
                <a:gd name="T4" fmla="*/ 5535 w 464919"/>
                <a:gd name="T5" fmla="*/ 5535 h 464919"/>
                <a:gd name="T6" fmla="*/ 463074 w 464919"/>
                <a:gd name="T7" fmla="*/ 5535 h 464919"/>
                <a:gd name="T8" fmla="*/ 463074 w 464919"/>
                <a:gd name="T9" fmla="*/ 463074 h 464919"/>
                <a:gd name="T10" fmla="*/ 49813 w 464919"/>
                <a:gd name="T11" fmla="*/ 420272 h 464919"/>
                <a:gd name="T12" fmla="*/ 418058 w 464919"/>
                <a:gd name="T13" fmla="*/ 420272 h 464919"/>
                <a:gd name="T14" fmla="*/ 418058 w 464919"/>
                <a:gd name="T15" fmla="*/ 48337 h 464919"/>
                <a:gd name="T16" fmla="*/ 49813 w 464919"/>
                <a:gd name="T17" fmla="*/ 48337 h 464919"/>
                <a:gd name="T18" fmla="*/ 49813 w 464919"/>
                <a:gd name="T19" fmla="*/ 420272 h 4649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4919" h="464919">
                  <a:moveTo>
                    <a:pt x="463074" y="463074"/>
                  </a:moveTo>
                  <a:lnTo>
                    <a:pt x="5535" y="463074"/>
                  </a:lnTo>
                  <a:lnTo>
                    <a:pt x="5535" y="5535"/>
                  </a:lnTo>
                  <a:lnTo>
                    <a:pt x="463074" y="5535"/>
                  </a:lnTo>
                  <a:lnTo>
                    <a:pt x="463074" y="463074"/>
                  </a:lnTo>
                  <a:close/>
                  <a:moveTo>
                    <a:pt x="49813" y="420272"/>
                  </a:moveTo>
                  <a:lnTo>
                    <a:pt x="418058" y="420272"/>
                  </a:lnTo>
                  <a:lnTo>
                    <a:pt x="418058" y="48337"/>
                  </a:lnTo>
                  <a:lnTo>
                    <a:pt x="49813" y="48337"/>
                  </a:lnTo>
                  <a:lnTo>
                    <a:pt x="49813" y="420272"/>
                  </a:ln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sp>
          <p:nvSpPr>
            <p:cNvPr id="119" name="Freeform: Shape 14">
              <a:extLst>
                <a:ext uri="{FF2B5EF4-FFF2-40B4-BE49-F238E27FC236}">
                  <a16:creationId xmlns="" xmlns:a16="http://schemas.microsoft.com/office/drawing/2014/main" id="{D1FDCEB8-5229-4E4F-A423-CE5A3A57422F}"/>
                </a:ext>
                <a:ext uri="{C183D7F6-B498-43B3-948B-1728B52AA6E4}">
                  <adec:decorative xmlns="" xmlns:adec="http://schemas.microsoft.com/office/drawing/2017/decorative" val="1"/>
                </a:ext>
              </a:extLst>
            </p:cNvPr>
            <p:cNvSpPr>
              <a:spLocks/>
            </p:cNvSpPr>
            <p:nvPr/>
          </p:nvSpPr>
          <p:spPr bwMode="auto">
            <a:xfrm>
              <a:off x="2532989" y="2644694"/>
              <a:ext cx="214010" cy="302566"/>
            </a:xfrm>
            <a:custGeom>
              <a:avLst/>
              <a:gdLst/>
              <a:ahLst/>
              <a:cxnLst/>
              <a:rect l="0" t="0" r="r" b="b"/>
              <a:pathLst>
                <a:path w="214010" h="302566">
                  <a:moveTo>
                    <a:pt x="107517" y="5535"/>
                  </a:moveTo>
                  <a:cubicBezTo>
                    <a:pt x="103827" y="5535"/>
                    <a:pt x="99400" y="5535"/>
                    <a:pt x="95710" y="6273"/>
                  </a:cubicBezTo>
                  <a:cubicBezTo>
                    <a:pt x="94972" y="6273"/>
                    <a:pt x="94972" y="6273"/>
                    <a:pt x="94234" y="6273"/>
                  </a:cubicBezTo>
                  <a:cubicBezTo>
                    <a:pt x="90544" y="6273"/>
                    <a:pt x="87592" y="7011"/>
                    <a:pt x="84640" y="7749"/>
                  </a:cubicBezTo>
                  <a:cubicBezTo>
                    <a:pt x="80950" y="8487"/>
                    <a:pt x="77999" y="9225"/>
                    <a:pt x="74309" y="9963"/>
                  </a:cubicBezTo>
                  <a:cubicBezTo>
                    <a:pt x="74309" y="9963"/>
                    <a:pt x="74309" y="9963"/>
                    <a:pt x="73571" y="9963"/>
                  </a:cubicBezTo>
                  <a:cubicBezTo>
                    <a:pt x="66929" y="11439"/>
                    <a:pt x="60287" y="13652"/>
                    <a:pt x="54384" y="16604"/>
                  </a:cubicBezTo>
                  <a:cubicBezTo>
                    <a:pt x="48480" y="19556"/>
                    <a:pt x="43314" y="23246"/>
                    <a:pt x="38148" y="26936"/>
                  </a:cubicBezTo>
                  <a:cubicBezTo>
                    <a:pt x="35934" y="29150"/>
                    <a:pt x="33721" y="30626"/>
                    <a:pt x="31507" y="32839"/>
                  </a:cubicBezTo>
                  <a:cubicBezTo>
                    <a:pt x="22651" y="41695"/>
                    <a:pt x="16747" y="52027"/>
                    <a:pt x="12319" y="64572"/>
                  </a:cubicBezTo>
                  <a:cubicBezTo>
                    <a:pt x="11582" y="67524"/>
                    <a:pt x="10106" y="70476"/>
                    <a:pt x="9368" y="74166"/>
                  </a:cubicBezTo>
                  <a:cubicBezTo>
                    <a:pt x="8630" y="77117"/>
                    <a:pt x="7892" y="80069"/>
                    <a:pt x="7892" y="83021"/>
                  </a:cubicBezTo>
                  <a:cubicBezTo>
                    <a:pt x="7892" y="85235"/>
                    <a:pt x="7154" y="86711"/>
                    <a:pt x="7154" y="88925"/>
                  </a:cubicBezTo>
                  <a:cubicBezTo>
                    <a:pt x="7154" y="90401"/>
                    <a:pt x="6416" y="91877"/>
                    <a:pt x="6416" y="94091"/>
                  </a:cubicBezTo>
                  <a:cubicBezTo>
                    <a:pt x="6416" y="97781"/>
                    <a:pt x="5678" y="101470"/>
                    <a:pt x="5678" y="105898"/>
                  </a:cubicBezTo>
                  <a:cubicBezTo>
                    <a:pt x="5678" y="108850"/>
                    <a:pt x="6416" y="113278"/>
                    <a:pt x="7154" y="117706"/>
                  </a:cubicBezTo>
                  <a:cubicBezTo>
                    <a:pt x="7892" y="122134"/>
                    <a:pt x="8630" y="128037"/>
                    <a:pt x="10106" y="133203"/>
                  </a:cubicBezTo>
                  <a:cubicBezTo>
                    <a:pt x="10844" y="137631"/>
                    <a:pt x="12319" y="142797"/>
                    <a:pt x="13057" y="146486"/>
                  </a:cubicBezTo>
                  <a:cubicBezTo>
                    <a:pt x="13057" y="147224"/>
                    <a:pt x="13057" y="147224"/>
                    <a:pt x="13795" y="147962"/>
                  </a:cubicBezTo>
                  <a:cubicBezTo>
                    <a:pt x="14533" y="150914"/>
                    <a:pt x="15271" y="153866"/>
                    <a:pt x="16009" y="156080"/>
                  </a:cubicBezTo>
                  <a:cubicBezTo>
                    <a:pt x="13795" y="157556"/>
                    <a:pt x="12319" y="159032"/>
                    <a:pt x="10106" y="161246"/>
                  </a:cubicBezTo>
                  <a:cubicBezTo>
                    <a:pt x="7154" y="165674"/>
                    <a:pt x="4940" y="172315"/>
                    <a:pt x="5678" y="180433"/>
                  </a:cubicBezTo>
                  <a:cubicBezTo>
                    <a:pt x="8630" y="203310"/>
                    <a:pt x="22651" y="211427"/>
                    <a:pt x="27817" y="213641"/>
                  </a:cubicBezTo>
                  <a:cubicBezTo>
                    <a:pt x="29293" y="224711"/>
                    <a:pt x="35196" y="237256"/>
                    <a:pt x="44052" y="251278"/>
                  </a:cubicBezTo>
                  <a:cubicBezTo>
                    <a:pt x="53646" y="266037"/>
                    <a:pt x="66929" y="280058"/>
                    <a:pt x="83902" y="287438"/>
                  </a:cubicBezTo>
                  <a:lnTo>
                    <a:pt x="84640" y="288176"/>
                  </a:lnTo>
                  <a:cubicBezTo>
                    <a:pt x="90544" y="295556"/>
                    <a:pt x="98662" y="299983"/>
                    <a:pt x="108993" y="299983"/>
                  </a:cubicBezTo>
                  <a:cubicBezTo>
                    <a:pt x="118587" y="299983"/>
                    <a:pt x="127442" y="294818"/>
                    <a:pt x="133346" y="288176"/>
                  </a:cubicBezTo>
                  <a:lnTo>
                    <a:pt x="134084" y="287438"/>
                  </a:lnTo>
                  <a:cubicBezTo>
                    <a:pt x="150319" y="279320"/>
                    <a:pt x="163603" y="265299"/>
                    <a:pt x="173196" y="251278"/>
                  </a:cubicBezTo>
                  <a:cubicBezTo>
                    <a:pt x="182052" y="237994"/>
                    <a:pt x="187956" y="224711"/>
                    <a:pt x="189431" y="213641"/>
                  </a:cubicBezTo>
                  <a:cubicBezTo>
                    <a:pt x="193859" y="211427"/>
                    <a:pt x="208619" y="203310"/>
                    <a:pt x="211570" y="180433"/>
                  </a:cubicBezTo>
                  <a:cubicBezTo>
                    <a:pt x="212308" y="172315"/>
                    <a:pt x="210095" y="165674"/>
                    <a:pt x="207143" y="161246"/>
                  </a:cubicBezTo>
                  <a:cubicBezTo>
                    <a:pt x="204929" y="158294"/>
                    <a:pt x="203453" y="157556"/>
                    <a:pt x="201239" y="156080"/>
                  </a:cubicBezTo>
                  <a:cubicBezTo>
                    <a:pt x="201977" y="152390"/>
                    <a:pt x="203453" y="148700"/>
                    <a:pt x="204929" y="145010"/>
                  </a:cubicBezTo>
                  <a:lnTo>
                    <a:pt x="204929" y="144273"/>
                  </a:lnTo>
                  <a:cubicBezTo>
                    <a:pt x="204929" y="143535"/>
                    <a:pt x="204929" y="143535"/>
                    <a:pt x="205667" y="142797"/>
                  </a:cubicBezTo>
                  <a:cubicBezTo>
                    <a:pt x="207143" y="138369"/>
                    <a:pt x="207881" y="133941"/>
                    <a:pt x="208619" y="129513"/>
                  </a:cubicBezTo>
                  <a:cubicBezTo>
                    <a:pt x="209357" y="124347"/>
                    <a:pt x="210833" y="119182"/>
                    <a:pt x="210833" y="114754"/>
                  </a:cubicBezTo>
                  <a:cubicBezTo>
                    <a:pt x="210833" y="113278"/>
                    <a:pt x="210833" y="111802"/>
                    <a:pt x="211570" y="110326"/>
                  </a:cubicBezTo>
                  <a:cubicBezTo>
                    <a:pt x="211570" y="108112"/>
                    <a:pt x="212308" y="105160"/>
                    <a:pt x="212308" y="102946"/>
                  </a:cubicBezTo>
                  <a:cubicBezTo>
                    <a:pt x="212308" y="100732"/>
                    <a:pt x="212308" y="97781"/>
                    <a:pt x="212308" y="95567"/>
                  </a:cubicBezTo>
                  <a:cubicBezTo>
                    <a:pt x="212308" y="94091"/>
                    <a:pt x="212308" y="91877"/>
                    <a:pt x="212308" y="89663"/>
                  </a:cubicBezTo>
                  <a:lnTo>
                    <a:pt x="212308" y="88925"/>
                  </a:lnTo>
                  <a:cubicBezTo>
                    <a:pt x="212308" y="87449"/>
                    <a:pt x="211570" y="85973"/>
                    <a:pt x="211570" y="83759"/>
                  </a:cubicBezTo>
                  <a:cubicBezTo>
                    <a:pt x="211570" y="83021"/>
                    <a:pt x="211570" y="81545"/>
                    <a:pt x="210833" y="80807"/>
                  </a:cubicBezTo>
                  <a:cubicBezTo>
                    <a:pt x="210833" y="80069"/>
                    <a:pt x="210833" y="78593"/>
                    <a:pt x="210095" y="77856"/>
                  </a:cubicBezTo>
                  <a:cubicBezTo>
                    <a:pt x="210095" y="77117"/>
                    <a:pt x="210095" y="76380"/>
                    <a:pt x="209357" y="75642"/>
                  </a:cubicBezTo>
                  <a:cubicBezTo>
                    <a:pt x="209357" y="74904"/>
                    <a:pt x="208619" y="73428"/>
                    <a:pt x="208619" y="72690"/>
                  </a:cubicBezTo>
                  <a:cubicBezTo>
                    <a:pt x="208619" y="71952"/>
                    <a:pt x="207881" y="71214"/>
                    <a:pt x="207881" y="70476"/>
                  </a:cubicBezTo>
                  <a:cubicBezTo>
                    <a:pt x="207881" y="69000"/>
                    <a:pt x="207143" y="68262"/>
                    <a:pt x="207143" y="66786"/>
                  </a:cubicBezTo>
                  <a:cubicBezTo>
                    <a:pt x="207143" y="66048"/>
                    <a:pt x="207143" y="65310"/>
                    <a:pt x="206405" y="65310"/>
                  </a:cubicBezTo>
                  <a:cubicBezTo>
                    <a:pt x="205667" y="64572"/>
                    <a:pt x="205667" y="63096"/>
                    <a:pt x="204929" y="62358"/>
                  </a:cubicBezTo>
                  <a:cubicBezTo>
                    <a:pt x="204191" y="60882"/>
                    <a:pt x="203453" y="58668"/>
                    <a:pt x="202715" y="57192"/>
                  </a:cubicBezTo>
                  <a:cubicBezTo>
                    <a:pt x="202715" y="56454"/>
                    <a:pt x="201977" y="55717"/>
                    <a:pt x="201977" y="54978"/>
                  </a:cubicBezTo>
                  <a:cubicBezTo>
                    <a:pt x="201239" y="54241"/>
                    <a:pt x="200501" y="53503"/>
                    <a:pt x="200501" y="52027"/>
                  </a:cubicBezTo>
                  <a:cubicBezTo>
                    <a:pt x="199763" y="51289"/>
                    <a:pt x="199763" y="50551"/>
                    <a:pt x="199025" y="49813"/>
                  </a:cubicBezTo>
                  <a:cubicBezTo>
                    <a:pt x="198287" y="49075"/>
                    <a:pt x="197549" y="48337"/>
                    <a:pt x="197549" y="47599"/>
                  </a:cubicBezTo>
                  <a:cubicBezTo>
                    <a:pt x="196811" y="46861"/>
                    <a:pt x="196811" y="46123"/>
                    <a:pt x="196073" y="46123"/>
                  </a:cubicBezTo>
                  <a:cubicBezTo>
                    <a:pt x="195335" y="45385"/>
                    <a:pt x="194597" y="44647"/>
                    <a:pt x="193859" y="43909"/>
                  </a:cubicBezTo>
                  <a:cubicBezTo>
                    <a:pt x="193121" y="43171"/>
                    <a:pt x="192384" y="42433"/>
                    <a:pt x="191645" y="42433"/>
                  </a:cubicBezTo>
                  <a:cubicBezTo>
                    <a:pt x="190169" y="40957"/>
                    <a:pt x="188694" y="40219"/>
                    <a:pt x="187218" y="38743"/>
                  </a:cubicBezTo>
                  <a:cubicBezTo>
                    <a:pt x="180576" y="34315"/>
                    <a:pt x="173196" y="31364"/>
                    <a:pt x="164341" y="30626"/>
                  </a:cubicBezTo>
                  <a:cubicBezTo>
                    <a:pt x="162865" y="28412"/>
                    <a:pt x="159913" y="24722"/>
                    <a:pt x="156223" y="21770"/>
                  </a:cubicBezTo>
                  <a:cubicBezTo>
                    <a:pt x="154747" y="20294"/>
                    <a:pt x="153271" y="18818"/>
                    <a:pt x="151057" y="18080"/>
                  </a:cubicBezTo>
                  <a:cubicBezTo>
                    <a:pt x="151057" y="18080"/>
                    <a:pt x="150319" y="18080"/>
                    <a:pt x="150319" y="17342"/>
                  </a:cubicBezTo>
                  <a:cubicBezTo>
                    <a:pt x="150319" y="17342"/>
                    <a:pt x="149581" y="17342"/>
                    <a:pt x="149581" y="16604"/>
                  </a:cubicBezTo>
                  <a:cubicBezTo>
                    <a:pt x="148106" y="15128"/>
                    <a:pt x="145891" y="14390"/>
                    <a:pt x="143678" y="12914"/>
                  </a:cubicBezTo>
                  <a:cubicBezTo>
                    <a:pt x="137036" y="9225"/>
                    <a:pt x="129656" y="6273"/>
                    <a:pt x="119325" y="5535"/>
                  </a:cubicBezTo>
                  <a:cubicBezTo>
                    <a:pt x="118587" y="5535"/>
                    <a:pt x="118587" y="5535"/>
                    <a:pt x="117849" y="5535"/>
                  </a:cubicBezTo>
                  <a:cubicBezTo>
                    <a:pt x="117111" y="5535"/>
                    <a:pt x="117111" y="5535"/>
                    <a:pt x="116373" y="5535"/>
                  </a:cubicBezTo>
                  <a:cubicBezTo>
                    <a:pt x="113421" y="5535"/>
                    <a:pt x="110469" y="5535"/>
                    <a:pt x="107517" y="5535"/>
                  </a:cubicBezTo>
                  <a:close/>
                  <a:moveTo>
                    <a:pt x="156961" y="84497"/>
                  </a:moveTo>
                  <a:cubicBezTo>
                    <a:pt x="162865" y="94091"/>
                    <a:pt x="173196" y="113278"/>
                    <a:pt x="173196" y="133203"/>
                  </a:cubicBezTo>
                  <a:cubicBezTo>
                    <a:pt x="173196" y="144273"/>
                    <a:pt x="177624" y="161984"/>
                    <a:pt x="191645" y="163460"/>
                  </a:cubicBezTo>
                  <a:cubicBezTo>
                    <a:pt x="193121" y="164198"/>
                    <a:pt x="194597" y="165674"/>
                    <a:pt x="196073" y="167887"/>
                  </a:cubicBezTo>
                  <a:cubicBezTo>
                    <a:pt x="197549" y="170839"/>
                    <a:pt x="199025" y="173791"/>
                    <a:pt x="198287" y="178957"/>
                  </a:cubicBezTo>
                  <a:cubicBezTo>
                    <a:pt x="196073" y="199620"/>
                    <a:pt x="181314" y="203310"/>
                    <a:pt x="181314" y="203310"/>
                  </a:cubicBezTo>
                  <a:cubicBezTo>
                    <a:pt x="179100" y="204048"/>
                    <a:pt x="176886" y="206262"/>
                    <a:pt x="176886" y="208476"/>
                  </a:cubicBezTo>
                  <a:cubicBezTo>
                    <a:pt x="176148" y="215855"/>
                    <a:pt x="170982" y="229877"/>
                    <a:pt x="162127" y="243160"/>
                  </a:cubicBezTo>
                  <a:cubicBezTo>
                    <a:pt x="153271" y="256443"/>
                    <a:pt x="140726" y="269727"/>
                    <a:pt x="127442" y="275631"/>
                  </a:cubicBezTo>
                  <a:cubicBezTo>
                    <a:pt x="126704" y="276369"/>
                    <a:pt x="125228" y="277106"/>
                    <a:pt x="124490" y="277844"/>
                  </a:cubicBezTo>
                  <a:cubicBezTo>
                    <a:pt x="120801" y="283010"/>
                    <a:pt x="114897" y="286700"/>
                    <a:pt x="108255" y="286700"/>
                  </a:cubicBezTo>
                  <a:cubicBezTo>
                    <a:pt x="101613" y="286700"/>
                    <a:pt x="95710" y="283010"/>
                    <a:pt x="92020" y="277844"/>
                  </a:cubicBezTo>
                  <a:cubicBezTo>
                    <a:pt x="91282" y="277106"/>
                    <a:pt x="90544" y="276369"/>
                    <a:pt x="89068" y="275631"/>
                  </a:cubicBezTo>
                  <a:cubicBezTo>
                    <a:pt x="75785" y="268989"/>
                    <a:pt x="63239" y="256443"/>
                    <a:pt x="54384" y="243160"/>
                  </a:cubicBezTo>
                  <a:cubicBezTo>
                    <a:pt x="45528" y="229877"/>
                    <a:pt x="39624" y="215117"/>
                    <a:pt x="38886" y="208476"/>
                  </a:cubicBezTo>
                  <a:cubicBezTo>
                    <a:pt x="38886" y="206262"/>
                    <a:pt x="36672" y="204048"/>
                    <a:pt x="34458" y="203310"/>
                  </a:cubicBezTo>
                  <a:cubicBezTo>
                    <a:pt x="34458" y="203310"/>
                    <a:pt x="19699" y="198882"/>
                    <a:pt x="17485" y="178219"/>
                  </a:cubicBezTo>
                  <a:cubicBezTo>
                    <a:pt x="16747" y="173053"/>
                    <a:pt x="18223" y="170101"/>
                    <a:pt x="19699" y="167149"/>
                  </a:cubicBezTo>
                  <a:cubicBezTo>
                    <a:pt x="20437" y="165674"/>
                    <a:pt x="21175" y="164936"/>
                    <a:pt x="21913" y="164198"/>
                  </a:cubicBezTo>
                  <a:cubicBezTo>
                    <a:pt x="22651" y="164198"/>
                    <a:pt x="22651" y="164198"/>
                    <a:pt x="23389" y="164198"/>
                  </a:cubicBezTo>
                  <a:cubicBezTo>
                    <a:pt x="35934" y="164198"/>
                    <a:pt x="40362" y="142797"/>
                    <a:pt x="42576" y="132465"/>
                  </a:cubicBezTo>
                  <a:cubicBezTo>
                    <a:pt x="46266" y="112540"/>
                    <a:pt x="68405" y="106636"/>
                    <a:pt x="100138" y="106636"/>
                  </a:cubicBezTo>
                  <a:cubicBezTo>
                    <a:pt x="132608" y="108112"/>
                    <a:pt x="148843" y="94091"/>
                    <a:pt x="156961" y="84497"/>
                  </a:cubicBezTo>
                  <a:close/>
                  <a:moveTo>
                    <a:pt x="73571" y="165674"/>
                  </a:moveTo>
                  <a:cubicBezTo>
                    <a:pt x="68405" y="165674"/>
                    <a:pt x="63977" y="170101"/>
                    <a:pt x="63977" y="175267"/>
                  </a:cubicBezTo>
                  <a:cubicBezTo>
                    <a:pt x="63977" y="180433"/>
                    <a:pt x="68405" y="184861"/>
                    <a:pt x="73571" y="184861"/>
                  </a:cubicBezTo>
                  <a:cubicBezTo>
                    <a:pt x="78736" y="184861"/>
                    <a:pt x="83164" y="180433"/>
                    <a:pt x="83164" y="175267"/>
                  </a:cubicBezTo>
                  <a:cubicBezTo>
                    <a:pt x="83164" y="170101"/>
                    <a:pt x="78736" y="165674"/>
                    <a:pt x="73571" y="165674"/>
                  </a:cubicBezTo>
                  <a:close/>
                  <a:moveTo>
                    <a:pt x="144416" y="165674"/>
                  </a:moveTo>
                  <a:cubicBezTo>
                    <a:pt x="139250" y="165674"/>
                    <a:pt x="134822" y="170101"/>
                    <a:pt x="134822" y="175267"/>
                  </a:cubicBezTo>
                  <a:cubicBezTo>
                    <a:pt x="134822" y="180433"/>
                    <a:pt x="139250" y="184861"/>
                    <a:pt x="144416" y="184861"/>
                  </a:cubicBezTo>
                  <a:cubicBezTo>
                    <a:pt x="149581" y="184861"/>
                    <a:pt x="154009" y="180433"/>
                    <a:pt x="154009" y="175267"/>
                  </a:cubicBezTo>
                  <a:cubicBezTo>
                    <a:pt x="154009" y="170101"/>
                    <a:pt x="149581" y="165674"/>
                    <a:pt x="144416" y="165674"/>
                  </a:cubicBez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grpSp>
      <p:sp>
        <p:nvSpPr>
          <p:cNvPr id="157" name="Text Placeholder 156">
            <a:extLst>
              <a:ext uri="{FF2B5EF4-FFF2-40B4-BE49-F238E27FC236}">
                <a16:creationId xmlns="" xmlns:a16="http://schemas.microsoft.com/office/drawing/2014/main" id="{52D7855F-94AB-7747-B3D4-4850B7AC4D24}"/>
              </a:ext>
            </a:extLst>
          </p:cNvPr>
          <p:cNvSpPr>
            <a:spLocks noGrp="1"/>
          </p:cNvSpPr>
          <p:nvPr>
            <p:ph type="body" sz="quarter" idx="16"/>
          </p:nvPr>
        </p:nvSpPr>
        <p:spPr>
          <a:xfrm>
            <a:off x="5858933" y="1829282"/>
            <a:ext cx="1456267" cy="707886"/>
          </a:xfrm>
        </p:spPr>
        <p:txBody>
          <a:bodyPr/>
          <a:lstStyle/>
          <a:p>
            <a:pPr algn="ctr"/>
            <a:r>
              <a:rPr lang="en-US" sz="2000" b="1" dirty="0" smtClean="0"/>
              <a:t>Akshay Varma</a:t>
            </a:r>
            <a:endParaRPr lang="en-US" sz="2000" b="1" dirty="0"/>
          </a:p>
        </p:txBody>
      </p:sp>
      <p:sp>
        <p:nvSpPr>
          <p:cNvPr id="125" name="Freeform: Shape 41">
            <a:extLst>
              <a:ext uri="{FF2B5EF4-FFF2-40B4-BE49-F238E27FC236}">
                <a16:creationId xmlns="" xmlns:a16="http://schemas.microsoft.com/office/drawing/2014/main" id="{2D6AC127-61A9-5E41-A0D3-67B58537BBD6}"/>
              </a:ext>
              <a:ext uri="{C183D7F6-B498-43B3-948B-1728B52AA6E4}">
                <adec:decorative xmlns="" xmlns:adec="http://schemas.microsoft.com/office/drawing/2017/decorative" val="1"/>
              </a:ext>
            </a:extLst>
          </p:cNvPr>
          <p:cNvSpPr>
            <a:spLocks/>
          </p:cNvSpPr>
          <p:nvPr/>
        </p:nvSpPr>
        <p:spPr bwMode="auto">
          <a:xfrm>
            <a:off x="7442200" y="460252"/>
            <a:ext cx="406400" cy="404812"/>
          </a:xfrm>
          <a:custGeom>
            <a:avLst/>
            <a:gdLst>
              <a:gd name="T0" fmla="*/ 401086 w 405881"/>
              <a:gd name="T1" fmla="*/ 401824 h 405881"/>
              <a:gd name="T2" fmla="*/ 5535 w 405881"/>
              <a:gd name="T3" fmla="*/ 401824 h 405881"/>
              <a:gd name="T4" fmla="*/ 5535 w 405881"/>
              <a:gd name="T5" fmla="*/ 5535 h 405881"/>
              <a:gd name="T6" fmla="*/ 401824 w 405881"/>
              <a:gd name="T7" fmla="*/ 5535 h 405881"/>
              <a:gd name="T8" fmla="*/ 401086 w 405881"/>
              <a:gd name="T9" fmla="*/ 401824 h 405881"/>
              <a:gd name="T10" fmla="*/ 401086 w 405881"/>
              <a:gd name="T11" fmla="*/ 401824 h 405881"/>
              <a:gd name="T12" fmla="*/ 43909 w 405881"/>
              <a:gd name="T13" fmla="*/ 364926 h 405881"/>
              <a:gd name="T14" fmla="*/ 362712 w 405881"/>
              <a:gd name="T15" fmla="*/ 364926 h 405881"/>
              <a:gd name="T16" fmla="*/ 362712 w 405881"/>
              <a:gd name="T17" fmla="*/ 42433 h 405881"/>
              <a:gd name="T18" fmla="*/ 43909 w 405881"/>
              <a:gd name="T19" fmla="*/ 42433 h 405881"/>
              <a:gd name="T20" fmla="*/ 43909 w 405881"/>
              <a:gd name="T21" fmla="*/ 364926 h 4058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5881" h="405881">
                <a:moveTo>
                  <a:pt x="401085" y="401823"/>
                </a:moveTo>
                <a:lnTo>
                  <a:pt x="5535" y="401823"/>
                </a:lnTo>
                <a:lnTo>
                  <a:pt x="5535" y="5535"/>
                </a:lnTo>
                <a:lnTo>
                  <a:pt x="401823" y="5535"/>
                </a:lnTo>
                <a:lnTo>
                  <a:pt x="401085" y="401823"/>
                </a:lnTo>
                <a:close/>
                <a:moveTo>
                  <a:pt x="43909" y="364925"/>
                </a:moveTo>
                <a:lnTo>
                  <a:pt x="362711" y="364925"/>
                </a:lnTo>
                <a:lnTo>
                  <a:pt x="362711" y="42433"/>
                </a:lnTo>
                <a:lnTo>
                  <a:pt x="43909" y="42433"/>
                </a:lnTo>
                <a:lnTo>
                  <a:pt x="43909" y="364925"/>
                </a:ln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sp>
        <p:nvSpPr>
          <p:cNvPr id="159" name="Text Placeholder 158">
            <a:extLst>
              <a:ext uri="{FF2B5EF4-FFF2-40B4-BE49-F238E27FC236}">
                <a16:creationId xmlns="" xmlns:a16="http://schemas.microsoft.com/office/drawing/2014/main" id="{2CB29981-D477-EB47-8A9B-CB977C238E1C}"/>
              </a:ext>
            </a:extLst>
          </p:cNvPr>
          <p:cNvSpPr>
            <a:spLocks noGrp="1"/>
          </p:cNvSpPr>
          <p:nvPr>
            <p:ph type="body" sz="quarter" idx="18"/>
          </p:nvPr>
        </p:nvSpPr>
        <p:spPr>
          <a:xfrm>
            <a:off x="6946848" y="893609"/>
            <a:ext cx="1456267" cy="341632"/>
          </a:xfrm>
        </p:spPr>
        <p:txBody>
          <a:bodyPr/>
          <a:lstStyle/>
          <a:p>
            <a:pPr algn="ctr"/>
            <a:r>
              <a:rPr lang="en-US" sz="1800" b="1" dirty="0" smtClean="0"/>
              <a:t>Dhruv Patel</a:t>
            </a:r>
            <a:endParaRPr lang="en-US" sz="1800" b="1" dirty="0"/>
          </a:p>
        </p:txBody>
      </p:sp>
      <p:sp>
        <p:nvSpPr>
          <p:cNvPr id="161" name="Text Placeholder 160">
            <a:extLst>
              <a:ext uri="{FF2B5EF4-FFF2-40B4-BE49-F238E27FC236}">
                <a16:creationId xmlns="" xmlns:a16="http://schemas.microsoft.com/office/drawing/2014/main" id="{D6BAA41B-ADA6-4F4F-8AE0-F97CD6618CB4}"/>
              </a:ext>
            </a:extLst>
          </p:cNvPr>
          <p:cNvSpPr>
            <a:spLocks noGrp="1"/>
          </p:cNvSpPr>
          <p:nvPr>
            <p:ph type="body" sz="quarter" idx="20"/>
          </p:nvPr>
        </p:nvSpPr>
        <p:spPr>
          <a:xfrm>
            <a:off x="7840133" y="2051447"/>
            <a:ext cx="1456267" cy="707886"/>
          </a:xfrm>
        </p:spPr>
        <p:txBody>
          <a:bodyPr/>
          <a:lstStyle/>
          <a:p>
            <a:pPr algn="ctr"/>
            <a:r>
              <a:rPr lang="en-US" sz="2000" b="1" dirty="0" smtClean="0"/>
              <a:t>Tanvi Gakhar</a:t>
            </a:r>
            <a:endParaRPr lang="en-US" sz="2000" b="1" dirty="0"/>
          </a:p>
        </p:txBody>
      </p:sp>
      <p:grpSp>
        <p:nvGrpSpPr>
          <p:cNvPr id="114" name="Group 59" title="woman icon">
            <a:extLst>
              <a:ext uri="{FF2B5EF4-FFF2-40B4-BE49-F238E27FC236}">
                <a16:creationId xmlns="" xmlns:a16="http://schemas.microsoft.com/office/drawing/2014/main" id="{29238AC7-9C68-0D41-9337-A9CE6C06CB71}"/>
              </a:ext>
            </a:extLst>
          </p:cNvPr>
          <p:cNvGrpSpPr>
            <a:grpSpLocks/>
          </p:cNvGrpSpPr>
          <p:nvPr/>
        </p:nvGrpSpPr>
        <p:grpSpPr bwMode="auto">
          <a:xfrm>
            <a:off x="8310826" y="1657617"/>
            <a:ext cx="465138" cy="463550"/>
            <a:chOff x="2324888" y="2512379"/>
            <a:chExt cx="464919" cy="464919"/>
          </a:xfrm>
        </p:grpSpPr>
        <p:sp>
          <p:nvSpPr>
            <p:cNvPr id="115" name="Freeform: Shape 11">
              <a:extLst>
                <a:ext uri="{FF2B5EF4-FFF2-40B4-BE49-F238E27FC236}">
                  <a16:creationId xmlns="" xmlns:a16="http://schemas.microsoft.com/office/drawing/2014/main" id="{F933AFAC-76AD-5942-9E77-CACF9A562390}"/>
                </a:ext>
                <a:ext uri="{C183D7F6-B498-43B3-948B-1728B52AA6E4}">
                  <adec:decorative xmlns="" xmlns:adec="http://schemas.microsoft.com/office/drawing/2017/decorative" val="1"/>
                </a:ext>
              </a:extLst>
            </p:cNvPr>
            <p:cNvSpPr>
              <a:spLocks/>
            </p:cNvSpPr>
            <p:nvPr/>
          </p:nvSpPr>
          <p:spPr bwMode="auto">
            <a:xfrm>
              <a:off x="2417134" y="2593556"/>
              <a:ext cx="280427" cy="302566"/>
            </a:xfrm>
            <a:custGeom>
              <a:avLst/>
              <a:gdLst>
                <a:gd name="T0" fmla="*/ 133203 w 280427"/>
                <a:gd name="T1" fmla="*/ 5535 h 302566"/>
                <a:gd name="T2" fmla="*/ 19556 w 280427"/>
                <a:gd name="T3" fmla="*/ 119920 h 302566"/>
                <a:gd name="T4" fmla="*/ 22508 w 280427"/>
                <a:gd name="T5" fmla="*/ 150176 h 302566"/>
                <a:gd name="T6" fmla="*/ 7011 w 280427"/>
                <a:gd name="T7" fmla="*/ 240208 h 302566"/>
                <a:gd name="T8" fmla="*/ 5535 w 280427"/>
                <a:gd name="T9" fmla="*/ 245374 h 302566"/>
                <a:gd name="T10" fmla="*/ 8487 w 280427"/>
                <a:gd name="T11" fmla="*/ 249802 h 302566"/>
                <a:gd name="T12" fmla="*/ 93353 w 280427"/>
                <a:gd name="T13" fmla="*/ 273417 h 302566"/>
                <a:gd name="T14" fmla="*/ 141321 w 280427"/>
                <a:gd name="T15" fmla="*/ 301459 h 302566"/>
                <a:gd name="T16" fmla="*/ 189288 w 280427"/>
                <a:gd name="T17" fmla="*/ 273417 h 302566"/>
                <a:gd name="T18" fmla="*/ 275631 w 280427"/>
                <a:gd name="T19" fmla="*/ 249802 h 302566"/>
                <a:gd name="T20" fmla="*/ 278582 w 280427"/>
                <a:gd name="T21" fmla="*/ 245374 h 302566"/>
                <a:gd name="T22" fmla="*/ 277106 w 280427"/>
                <a:gd name="T23" fmla="*/ 240208 h 302566"/>
                <a:gd name="T24" fmla="*/ 260133 w 280427"/>
                <a:gd name="T25" fmla="*/ 155342 h 302566"/>
                <a:gd name="T26" fmla="*/ 263085 w 280427"/>
                <a:gd name="T27" fmla="*/ 124347 h 302566"/>
                <a:gd name="T28" fmla="*/ 191502 w 280427"/>
                <a:gd name="T29" fmla="*/ 32102 h 302566"/>
                <a:gd name="T30" fmla="*/ 133203 w 280427"/>
                <a:gd name="T31" fmla="*/ 5535 h 302566"/>
                <a:gd name="T32" fmla="*/ 133203 w 280427"/>
                <a:gd name="T33" fmla="*/ 5535 h 302566"/>
                <a:gd name="T34" fmla="*/ 184861 w 280427"/>
                <a:gd name="T35" fmla="*/ 103684 h 302566"/>
                <a:gd name="T36" fmla="*/ 211427 w 280427"/>
                <a:gd name="T37" fmla="*/ 173791 h 302566"/>
                <a:gd name="T38" fmla="*/ 180433 w 280427"/>
                <a:gd name="T39" fmla="*/ 262347 h 302566"/>
                <a:gd name="T40" fmla="*/ 180433 w 280427"/>
                <a:gd name="T41" fmla="*/ 262347 h 302566"/>
                <a:gd name="T42" fmla="*/ 140583 w 280427"/>
                <a:gd name="T43" fmla="*/ 286700 h 302566"/>
                <a:gd name="T44" fmla="*/ 100732 w 280427"/>
                <a:gd name="T45" fmla="*/ 261609 h 302566"/>
                <a:gd name="T46" fmla="*/ 100732 w 280427"/>
                <a:gd name="T47" fmla="*/ 261609 h 302566"/>
                <a:gd name="T48" fmla="*/ 70476 w 280427"/>
                <a:gd name="T49" fmla="*/ 190764 h 302566"/>
                <a:gd name="T50" fmla="*/ 122133 w 280427"/>
                <a:gd name="T51" fmla="*/ 145748 h 302566"/>
                <a:gd name="T52" fmla="*/ 136155 w 280427"/>
                <a:gd name="T53" fmla="*/ 142059 h 302566"/>
                <a:gd name="T54" fmla="*/ 184861 w 280427"/>
                <a:gd name="T55" fmla="*/ 103684 h 302566"/>
                <a:gd name="T56" fmla="*/ 184861 w 280427"/>
                <a:gd name="T57" fmla="*/ 103684 h 302566"/>
                <a:gd name="T58" fmla="*/ 105898 w 280427"/>
                <a:gd name="T59" fmla="*/ 172315 h 302566"/>
                <a:gd name="T60" fmla="*/ 96305 w 280427"/>
                <a:gd name="T61" fmla="*/ 181909 h 302566"/>
                <a:gd name="T62" fmla="*/ 105898 w 280427"/>
                <a:gd name="T63" fmla="*/ 191502 h 302566"/>
                <a:gd name="T64" fmla="*/ 115492 w 280427"/>
                <a:gd name="T65" fmla="*/ 181909 h 302566"/>
                <a:gd name="T66" fmla="*/ 105898 w 280427"/>
                <a:gd name="T67" fmla="*/ 172315 h 302566"/>
                <a:gd name="T68" fmla="*/ 105898 w 280427"/>
                <a:gd name="T69" fmla="*/ 172315 h 302566"/>
                <a:gd name="T70" fmla="*/ 176743 w 280427"/>
                <a:gd name="T71" fmla="*/ 172315 h 302566"/>
                <a:gd name="T72" fmla="*/ 167149 w 280427"/>
                <a:gd name="T73" fmla="*/ 181909 h 302566"/>
                <a:gd name="T74" fmla="*/ 176743 w 280427"/>
                <a:gd name="T75" fmla="*/ 191502 h 302566"/>
                <a:gd name="T76" fmla="*/ 186337 w 280427"/>
                <a:gd name="T77" fmla="*/ 181909 h 302566"/>
                <a:gd name="T78" fmla="*/ 176743 w 280427"/>
                <a:gd name="T79" fmla="*/ 172315 h 302566"/>
                <a:gd name="T80" fmla="*/ 176743 w 280427"/>
                <a:gd name="T81" fmla="*/ 172315 h 3025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80427" h="302566">
                  <a:moveTo>
                    <a:pt x="133203" y="5535"/>
                  </a:moveTo>
                  <a:cubicBezTo>
                    <a:pt x="63096" y="5535"/>
                    <a:pt x="19556" y="49075"/>
                    <a:pt x="19556" y="119920"/>
                  </a:cubicBezTo>
                  <a:cubicBezTo>
                    <a:pt x="19556" y="130251"/>
                    <a:pt x="21032" y="139845"/>
                    <a:pt x="22508" y="150176"/>
                  </a:cubicBezTo>
                  <a:cubicBezTo>
                    <a:pt x="26198" y="178957"/>
                    <a:pt x="30626" y="208476"/>
                    <a:pt x="7011" y="240208"/>
                  </a:cubicBezTo>
                  <a:cubicBezTo>
                    <a:pt x="6273" y="241684"/>
                    <a:pt x="5535" y="243160"/>
                    <a:pt x="5535" y="245374"/>
                  </a:cubicBezTo>
                  <a:cubicBezTo>
                    <a:pt x="5535" y="246850"/>
                    <a:pt x="7011" y="248326"/>
                    <a:pt x="8487" y="249802"/>
                  </a:cubicBezTo>
                  <a:cubicBezTo>
                    <a:pt x="9225" y="250540"/>
                    <a:pt x="35053" y="267513"/>
                    <a:pt x="93353" y="273417"/>
                  </a:cubicBezTo>
                  <a:cubicBezTo>
                    <a:pt x="108112" y="291128"/>
                    <a:pt x="125085" y="301459"/>
                    <a:pt x="141321" y="301459"/>
                  </a:cubicBezTo>
                  <a:cubicBezTo>
                    <a:pt x="157556" y="301459"/>
                    <a:pt x="174529" y="291866"/>
                    <a:pt x="189288" y="273417"/>
                  </a:cubicBezTo>
                  <a:cubicBezTo>
                    <a:pt x="247588" y="266775"/>
                    <a:pt x="274893" y="250540"/>
                    <a:pt x="275631" y="249802"/>
                  </a:cubicBezTo>
                  <a:cubicBezTo>
                    <a:pt x="277106" y="249064"/>
                    <a:pt x="277844" y="246850"/>
                    <a:pt x="278582" y="245374"/>
                  </a:cubicBezTo>
                  <a:cubicBezTo>
                    <a:pt x="278582" y="243898"/>
                    <a:pt x="278582" y="241684"/>
                    <a:pt x="277106" y="240208"/>
                  </a:cubicBezTo>
                  <a:cubicBezTo>
                    <a:pt x="253492" y="209214"/>
                    <a:pt x="256443" y="183385"/>
                    <a:pt x="260133" y="155342"/>
                  </a:cubicBezTo>
                  <a:cubicBezTo>
                    <a:pt x="261609" y="145748"/>
                    <a:pt x="263085" y="135417"/>
                    <a:pt x="263085" y="124347"/>
                  </a:cubicBezTo>
                  <a:cubicBezTo>
                    <a:pt x="263085" y="82283"/>
                    <a:pt x="244636" y="33578"/>
                    <a:pt x="191502" y="32102"/>
                  </a:cubicBezTo>
                  <a:cubicBezTo>
                    <a:pt x="169363" y="9963"/>
                    <a:pt x="147962" y="5535"/>
                    <a:pt x="133203" y="5535"/>
                  </a:cubicBezTo>
                  <a:close/>
                  <a:moveTo>
                    <a:pt x="184861" y="103684"/>
                  </a:moveTo>
                  <a:cubicBezTo>
                    <a:pt x="194454" y="114016"/>
                    <a:pt x="211427" y="136893"/>
                    <a:pt x="211427" y="173791"/>
                  </a:cubicBezTo>
                  <a:cubicBezTo>
                    <a:pt x="211427" y="223235"/>
                    <a:pt x="181171" y="262347"/>
                    <a:pt x="180433" y="262347"/>
                  </a:cubicBezTo>
                  <a:cubicBezTo>
                    <a:pt x="167887" y="277844"/>
                    <a:pt x="153866" y="286700"/>
                    <a:pt x="140583" y="286700"/>
                  </a:cubicBezTo>
                  <a:cubicBezTo>
                    <a:pt x="127299" y="286700"/>
                    <a:pt x="113278" y="277844"/>
                    <a:pt x="100732" y="261609"/>
                  </a:cubicBezTo>
                  <a:cubicBezTo>
                    <a:pt x="100732" y="261609"/>
                    <a:pt x="70476" y="232829"/>
                    <a:pt x="70476" y="190764"/>
                  </a:cubicBezTo>
                  <a:cubicBezTo>
                    <a:pt x="70476" y="158294"/>
                    <a:pt x="97781" y="151652"/>
                    <a:pt x="122133" y="145748"/>
                  </a:cubicBezTo>
                  <a:cubicBezTo>
                    <a:pt x="127299" y="144273"/>
                    <a:pt x="131727" y="143535"/>
                    <a:pt x="136155" y="142059"/>
                  </a:cubicBezTo>
                  <a:cubicBezTo>
                    <a:pt x="165673" y="133941"/>
                    <a:pt x="178957" y="115492"/>
                    <a:pt x="184861" y="103684"/>
                  </a:cubicBezTo>
                  <a:close/>
                  <a:moveTo>
                    <a:pt x="105898" y="172315"/>
                  </a:moveTo>
                  <a:cubicBezTo>
                    <a:pt x="100732" y="172315"/>
                    <a:pt x="96305" y="176743"/>
                    <a:pt x="96305" y="181909"/>
                  </a:cubicBezTo>
                  <a:cubicBezTo>
                    <a:pt x="96305" y="187075"/>
                    <a:pt x="100732" y="191502"/>
                    <a:pt x="105898" y="191502"/>
                  </a:cubicBezTo>
                  <a:cubicBezTo>
                    <a:pt x="111064" y="191502"/>
                    <a:pt x="115492" y="187075"/>
                    <a:pt x="115492" y="181909"/>
                  </a:cubicBezTo>
                  <a:cubicBezTo>
                    <a:pt x="115492" y="176743"/>
                    <a:pt x="111064" y="172315"/>
                    <a:pt x="105898" y="172315"/>
                  </a:cubicBezTo>
                  <a:close/>
                  <a:moveTo>
                    <a:pt x="176743" y="172315"/>
                  </a:moveTo>
                  <a:cubicBezTo>
                    <a:pt x="171577" y="172315"/>
                    <a:pt x="167149" y="176743"/>
                    <a:pt x="167149" y="181909"/>
                  </a:cubicBezTo>
                  <a:cubicBezTo>
                    <a:pt x="167149" y="187075"/>
                    <a:pt x="171577" y="191502"/>
                    <a:pt x="176743" y="191502"/>
                  </a:cubicBezTo>
                  <a:cubicBezTo>
                    <a:pt x="181909" y="191502"/>
                    <a:pt x="186337" y="187075"/>
                    <a:pt x="186337" y="181909"/>
                  </a:cubicBezTo>
                  <a:cubicBezTo>
                    <a:pt x="186337" y="176743"/>
                    <a:pt x="181909" y="172315"/>
                    <a:pt x="176743" y="172315"/>
                  </a:cubicBez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sp>
          <p:nvSpPr>
            <p:cNvPr id="116" name="Freeform: Shape 12">
              <a:extLst>
                <a:ext uri="{FF2B5EF4-FFF2-40B4-BE49-F238E27FC236}">
                  <a16:creationId xmlns="" xmlns:a16="http://schemas.microsoft.com/office/drawing/2014/main" id="{8DD84D77-8960-9445-9B7A-05EC553E0CB3}"/>
                </a:ext>
                <a:ext uri="{C183D7F6-B498-43B3-948B-1728B52AA6E4}">
                  <adec:decorative xmlns="" xmlns:adec="http://schemas.microsoft.com/office/drawing/2017/decorative" val="1"/>
                </a:ext>
              </a:extLst>
            </p:cNvPr>
            <p:cNvSpPr>
              <a:spLocks/>
            </p:cNvSpPr>
            <p:nvPr/>
          </p:nvSpPr>
          <p:spPr bwMode="auto">
            <a:xfrm>
              <a:off x="2324888" y="2512379"/>
              <a:ext cx="464919" cy="464919"/>
            </a:xfrm>
            <a:custGeom>
              <a:avLst/>
              <a:gdLst>
                <a:gd name="T0" fmla="*/ 463074 w 464919"/>
                <a:gd name="T1" fmla="*/ 463074 h 464919"/>
                <a:gd name="T2" fmla="*/ 5535 w 464919"/>
                <a:gd name="T3" fmla="*/ 463074 h 464919"/>
                <a:gd name="T4" fmla="*/ 5535 w 464919"/>
                <a:gd name="T5" fmla="*/ 5535 h 464919"/>
                <a:gd name="T6" fmla="*/ 463074 w 464919"/>
                <a:gd name="T7" fmla="*/ 5535 h 464919"/>
                <a:gd name="T8" fmla="*/ 463074 w 464919"/>
                <a:gd name="T9" fmla="*/ 463074 h 464919"/>
                <a:gd name="T10" fmla="*/ 50551 w 464919"/>
                <a:gd name="T11" fmla="*/ 420272 h 464919"/>
                <a:gd name="T12" fmla="*/ 418796 w 464919"/>
                <a:gd name="T13" fmla="*/ 420272 h 464919"/>
                <a:gd name="T14" fmla="*/ 418796 w 464919"/>
                <a:gd name="T15" fmla="*/ 48337 h 464919"/>
                <a:gd name="T16" fmla="*/ 50551 w 464919"/>
                <a:gd name="T17" fmla="*/ 48337 h 464919"/>
                <a:gd name="T18" fmla="*/ 50551 w 464919"/>
                <a:gd name="T19" fmla="*/ 420272 h 4649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4919" h="464919">
                  <a:moveTo>
                    <a:pt x="463074" y="463074"/>
                  </a:moveTo>
                  <a:lnTo>
                    <a:pt x="5535" y="463074"/>
                  </a:lnTo>
                  <a:lnTo>
                    <a:pt x="5535" y="5535"/>
                  </a:lnTo>
                  <a:lnTo>
                    <a:pt x="463074" y="5535"/>
                  </a:lnTo>
                  <a:lnTo>
                    <a:pt x="463074" y="463074"/>
                  </a:lnTo>
                  <a:close/>
                  <a:moveTo>
                    <a:pt x="50551" y="420272"/>
                  </a:moveTo>
                  <a:lnTo>
                    <a:pt x="418796" y="420272"/>
                  </a:lnTo>
                  <a:lnTo>
                    <a:pt x="418796" y="48337"/>
                  </a:lnTo>
                  <a:lnTo>
                    <a:pt x="50551" y="48337"/>
                  </a:lnTo>
                  <a:lnTo>
                    <a:pt x="50551" y="420272"/>
                  </a:ln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grpSp>
      <p:sp>
        <p:nvSpPr>
          <p:cNvPr id="163" name="Text Placeholder 162">
            <a:extLst>
              <a:ext uri="{FF2B5EF4-FFF2-40B4-BE49-F238E27FC236}">
                <a16:creationId xmlns="" xmlns:a16="http://schemas.microsoft.com/office/drawing/2014/main" id="{B7AADBC1-2218-0B44-8A6C-00FC3A871429}"/>
              </a:ext>
            </a:extLst>
          </p:cNvPr>
          <p:cNvSpPr>
            <a:spLocks noGrp="1"/>
          </p:cNvSpPr>
          <p:nvPr>
            <p:ph type="body" sz="quarter" idx="22"/>
          </p:nvPr>
        </p:nvSpPr>
        <p:spPr>
          <a:xfrm>
            <a:off x="8610600" y="3346847"/>
            <a:ext cx="1456267" cy="707886"/>
          </a:xfrm>
        </p:spPr>
        <p:txBody>
          <a:bodyPr/>
          <a:lstStyle/>
          <a:p>
            <a:pPr algn="ctr"/>
            <a:r>
              <a:rPr lang="en-US" sz="2000" b="1" dirty="0" smtClean="0"/>
              <a:t>Sarbjit Kaur</a:t>
            </a:r>
            <a:endParaRPr lang="en-US" sz="2000" b="1" dirty="0"/>
          </a:p>
        </p:txBody>
      </p:sp>
      <p:sp>
        <p:nvSpPr>
          <p:cNvPr id="165" name="Text Placeholder 164">
            <a:extLst>
              <a:ext uri="{FF2B5EF4-FFF2-40B4-BE49-F238E27FC236}">
                <a16:creationId xmlns="" xmlns:a16="http://schemas.microsoft.com/office/drawing/2014/main" id="{451DBFB9-279F-A840-80C6-2F0CEE8FFC7F}"/>
              </a:ext>
            </a:extLst>
          </p:cNvPr>
          <p:cNvSpPr>
            <a:spLocks noGrp="1"/>
          </p:cNvSpPr>
          <p:nvPr>
            <p:ph type="body" sz="quarter" idx="24"/>
          </p:nvPr>
        </p:nvSpPr>
        <p:spPr>
          <a:xfrm>
            <a:off x="8983133" y="4794647"/>
            <a:ext cx="1456267" cy="707886"/>
          </a:xfrm>
        </p:spPr>
        <p:txBody>
          <a:bodyPr/>
          <a:lstStyle/>
          <a:p>
            <a:pPr algn="ctr"/>
            <a:r>
              <a:rPr lang="en-US" sz="2000" b="1" dirty="0" smtClean="0"/>
              <a:t>Kamaljit Kaur</a:t>
            </a:r>
            <a:endParaRPr lang="en-US" sz="2000" b="1" dirty="0"/>
          </a:p>
        </p:txBody>
      </p:sp>
      <p:sp>
        <p:nvSpPr>
          <p:cNvPr id="38" name="Freeform: Shape 14">
            <a:extLst>
              <a:ext uri="{FF2B5EF4-FFF2-40B4-BE49-F238E27FC236}">
                <a16:creationId xmlns="" xmlns:a16="http://schemas.microsoft.com/office/drawing/2014/main" id="{D1FDCEB8-5229-4E4F-A423-CE5A3A57422F}"/>
              </a:ext>
              <a:ext uri="{C183D7F6-B498-43B3-948B-1728B52AA6E4}">
                <adec:decorative xmlns="" xmlns:adec="http://schemas.microsoft.com/office/drawing/2017/decorative" val="1"/>
              </a:ext>
            </a:extLst>
          </p:cNvPr>
          <p:cNvSpPr>
            <a:spLocks/>
          </p:cNvSpPr>
          <p:nvPr/>
        </p:nvSpPr>
        <p:spPr bwMode="auto">
          <a:xfrm>
            <a:off x="7555278" y="516072"/>
            <a:ext cx="214110" cy="301675"/>
          </a:xfrm>
          <a:custGeom>
            <a:avLst/>
            <a:gdLst/>
            <a:ahLst/>
            <a:cxnLst/>
            <a:rect l="0" t="0" r="r" b="b"/>
            <a:pathLst>
              <a:path w="214010" h="302566">
                <a:moveTo>
                  <a:pt x="107517" y="5535"/>
                </a:moveTo>
                <a:cubicBezTo>
                  <a:pt x="103827" y="5535"/>
                  <a:pt x="99400" y="5535"/>
                  <a:pt x="95710" y="6273"/>
                </a:cubicBezTo>
                <a:cubicBezTo>
                  <a:pt x="94972" y="6273"/>
                  <a:pt x="94972" y="6273"/>
                  <a:pt x="94234" y="6273"/>
                </a:cubicBezTo>
                <a:cubicBezTo>
                  <a:pt x="90544" y="6273"/>
                  <a:pt x="87592" y="7011"/>
                  <a:pt x="84640" y="7749"/>
                </a:cubicBezTo>
                <a:cubicBezTo>
                  <a:pt x="80950" y="8487"/>
                  <a:pt x="77999" y="9225"/>
                  <a:pt x="74309" y="9963"/>
                </a:cubicBezTo>
                <a:cubicBezTo>
                  <a:pt x="74309" y="9963"/>
                  <a:pt x="74309" y="9963"/>
                  <a:pt x="73571" y="9963"/>
                </a:cubicBezTo>
                <a:cubicBezTo>
                  <a:pt x="66929" y="11439"/>
                  <a:pt x="60287" y="13652"/>
                  <a:pt x="54384" y="16604"/>
                </a:cubicBezTo>
                <a:cubicBezTo>
                  <a:pt x="48480" y="19556"/>
                  <a:pt x="43314" y="23246"/>
                  <a:pt x="38148" y="26936"/>
                </a:cubicBezTo>
                <a:cubicBezTo>
                  <a:pt x="35934" y="29150"/>
                  <a:pt x="33721" y="30626"/>
                  <a:pt x="31507" y="32839"/>
                </a:cubicBezTo>
                <a:cubicBezTo>
                  <a:pt x="22651" y="41695"/>
                  <a:pt x="16747" y="52027"/>
                  <a:pt x="12319" y="64572"/>
                </a:cubicBezTo>
                <a:cubicBezTo>
                  <a:pt x="11582" y="67524"/>
                  <a:pt x="10106" y="70476"/>
                  <a:pt x="9368" y="74166"/>
                </a:cubicBezTo>
                <a:cubicBezTo>
                  <a:pt x="8630" y="77117"/>
                  <a:pt x="7892" y="80069"/>
                  <a:pt x="7892" y="83021"/>
                </a:cubicBezTo>
                <a:cubicBezTo>
                  <a:pt x="7892" y="85235"/>
                  <a:pt x="7154" y="86711"/>
                  <a:pt x="7154" y="88925"/>
                </a:cubicBezTo>
                <a:cubicBezTo>
                  <a:pt x="7154" y="90401"/>
                  <a:pt x="6416" y="91877"/>
                  <a:pt x="6416" y="94091"/>
                </a:cubicBezTo>
                <a:cubicBezTo>
                  <a:pt x="6416" y="97781"/>
                  <a:pt x="5678" y="101470"/>
                  <a:pt x="5678" y="105898"/>
                </a:cubicBezTo>
                <a:cubicBezTo>
                  <a:pt x="5678" y="108850"/>
                  <a:pt x="6416" y="113278"/>
                  <a:pt x="7154" y="117706"/>
                </a:cubicBezTo>
                <a:cubicBezTo>
                  <a:pt x="7892" y="122134"/>
                  <a:pt x="8630" y="128037"/>
                  <a:pt x="10106" y="133203"/>
                </a:cubicBezTo>
                <a:cubicBezTo>
                  <a:pt x="10844" y="137631"/>
                  <a:pt x="12319" y="142797"/>
                  <a:pt x="13057" y="146486"/>
                </a:cubicBezTo>
                <a:cubicBezTo>
                  <a:pt x="13057" y="147224"/>
                  <a:pt x="13057" y="147224"/>
                  <a:pt x="13795" y="147962"/>
                </a:cubicBezTo>
                <a:cubicBezTo>
                  <a:pt x="14533" y="150914"/>
                  <a:pt x="15271" y="153866"/>
                  <a:pt x="16009" y="156080"/>
                </a:cubicBezTo>
                <a:cubicBezTo>
                  <a:pt x="13795" y="157556"/>
                  <a:pt x="12319" y="159032"/>
                  <a:pt x="10106" y="161246"/>
                </a:cubicBezTo>
                <a:cubicBezTo>
                  <a:pt x="7154" y="165674"/>
                  <a:pt x="4940" y="172315"/>
                  <a:pt x="5678" y="180433"/>
                </a:cubicBezTo>
                <a:cubicBezTo>
                  <a:pt x="8630" y="203310"/>
                  <a:pt x="22651" y="211427"/>
                  <a:pt x="27817" y="213641"/>
                </a:cubicBezTo>
                <a:cubicBezTo>
                  <a:pt x="29293" y="224711"/>
                  <a:pt x="35196" y="237256"/>
                  <a:pt x="44052" y="251278"/>
                </a:cubicBezTo>
                <a:cubicBezTo>
                  <a:pt x="53646" y="266037"/>
                  <a:pt x="66929" y="280058"/>
                  <a:pt x="83902" y="287438"/>
                </a:cubicBezTo>
                <a:lnTo>
                  <a:pt x="84640" y="288176"/>
                </a:lnTo>
                <a:cubicBezTo>
                  <a:pt x="90544" y="295556"/>
                  <a:pt x="98662" y="299983"/>
                  <a:pt x="108993" y="299983"/>
                </a:cubicBezTo>
                <a:cubicBezTo>
                  <a:pt x="118587" y="299983"/>
                  <a:pt x="127442" y="294818"/>
                  <a:pt x="133346" y="288176"/>
                </a:cubicBezTo>
                <a:lnTo>
                  <a:pt x="134084" y="287438"/>
                </a:lnTo>
                <a:cubicBezTo>
                  <a:pt x="150319" y="279320"/>
                  <a:pt x="163603" y="265299"/>
                  <a:pt x="173196" y="251278"/>
                </a:cubicBezTo>
                <a:cubicBezTo>
                  <a:pt x="182052" y="237994"/>
                  <a:pt x="187956" y="224711"/>
                  <a:pt x="189431" y="213641"/>
                </a:cubicBezTo>
                <a:cubicBezTo>
                  <a:pt x="193859" y="211427"/>
                  <a:pt x="208619" y="203310"/>
                  <a:pt x="211570" y="180433"/>
                </a:cubicBezTo>
                <a:cubicBezTo>
                  <a:pt x="212308" y="172315"/>
                  <a:pt x="210095" y="165674"/>
                  <a:pt x="207143" y="161246"/>
                </a:cubicBezTo>
                <a:cubicBezTo>
                  <a:pt x="204929" y="158294"/>
                  <a:pt x="203453" y="157556"/>
                  <a:pt x="201239" y="156080"/>
                </a:cubicBezTo>
                <a:cubicBezTo>
                  <a:pt x="201977" y="152390"/>
                  <a:pt x="203453" y="148700"/>
                  <a:pt x="204929" y="145010"/>
                </a:cubicBezTo>
                <a:lnTo>
                  <a:pt x="204929" y="144273"/>
                </a:lnTo>
                <a:cubicBezTo>
                  <a:pt x="204929" y="143535"/>
                  <a:pt x="204929" y="143535"/>
                  <a:pt x="205667" y="142797"/>
                </a:cubicBezTo>
                <a:cubicBezTo>
                  <a:pt x="207143" y="138369"/>
                  <a:pt x="207881" y="133941"/>
                  <a:pt x="208619" y="129513"/>
                </a:cubicBezTo>
                <a:cubicBezTo>
                  <a:pt x="209357" y="124347"/>
                  <a:pt x="210833" y="119182"/>
                  <a:pt x="210833" y="114754"/>
                </a:cubicBezTo>
                <a:cubicBezTo>
                  <a:pt x="210833" y="113278"/>
                  <a:pt x="210833" y="111802"/>
                  <a:pt x="211570" y="110326"/>
                </a:cubicBezTo>
                <a:cubicBezTo>
                  <a:pt x="211570" y="108112"/>
                  <a:pt x="212308" y="105160"/>
                  <a:pt x="212308" y="102946"/>
                </a:cubicBezTo>
                <a:cubicBezTo>
                  <a:pt x="212308" y="100732"/>
                  <a:pt x="212308" y="97781"/>
                  <a:pt x="212308" y="95567"/>
                </a:cubicBezTo>
                <a:cubicBezTo>
                  <a:pt x="212308" y="94091"/>
                  <a:pt x="212308" y="91877"/>
                  <a:pt x="212308" y="89663"/>
                </a:cubicBezTo>
                <a:lnTo>
                  <a:pt x="212308" y="88925"/>
                </a:lnTo>
                <a:cubicBezTo>
                  <a:pt x="212308" y="87449"/>
                  <a:pt x="211570" y="85973"/>
                  <a:pt x="211570" y="83759"/>
                </a:cubicBezTo>
                <a:cubicBezTo>
                  <a:pt x="211570" y="83021"/>
                  <a:pt x="211570" y="81545"/>
                  <a:pt x="210833" y="80807"/>
                </a:cubicBezTo>
                <a:cubicBezTo>
                  <a:pt x="210833" y="80069"/>
                  <a:pt x="210833" y="78593"/>
                  <a:pt x="210095" y="77856"/>
                </a:cubicBezTo>
                <a:cubicBezTo>
                  <a:pt x="210095" y="77117"/>
                  <a:pt x="210095" y="76380"/>
                  <a:pt x="209357" y="75642"/>
                </a:cubicBezTo>
                <a:cubicBezTo>
                  <a:pt x="209357" y="74904"/>
                  <a:pt x="208619" y="73428"/>
                  <a:pt x="208619" y="72690"/>
                </a:cubicBezTo>
                <a:cubicBezTo>
                  <a:pt x="208619" y="71952"/>
                  <a:pt x="207881" y="71214"/>
                  <a:pt x="207881" y="70476"/>
                </a:cubicBezTo>
                <a:cubicBezTo>
                  <a:pt x="207881" y="69000"/>
                  <a:pt x="207143" y="68262"/>
                  <a:pt x="207143" y="66786"/>
                </a:cubicBezTo>
                <a:cubicBezTo>
                  <a:pt x="207143" y="66048"/>
                  <a:pt x="207143" y="65310"/>
                  <a:pt x="206405" y="65310"/>
                </a:cubicBezTo>
                <a:cubicBezTo>
                  <a:pt x="205667" y="64572"/>
                  <a:pt x="205667" y="63096"/>
                  <a:pt x="204929" y="62358"/>
                </a:cubicBezTo>
                <a:cubicBezTo>
                  <a:pt x="204191" y="60882"/>
                  <a:pt x="203453" y="58668"/>
                  <a:pt x="202715" y="57192"/>
                </a:cubicBezTo>
                <a:cubicBezTo>
                  <a:pt x="202715" y="56454"/>
                  <a:pt x="201977" y="55717"/>
                  <a:pt x="201977" y="54978"/>
                </a:cubicBezTo>
                <a:cubicBezTo>
                  <a:pt x="201239" y="54241"/>
                  <a:pt x="200501" y="53503"/>
                  <a:pt x="200501" y="52027"/>
                </a:cubicBezTo>
                <a:cubicBezTo>
                  <a:pt x="199763" y="51289"/>
                  <a:pt x="199763" y="50551"/>
                  <a:pt x="199025" y="49813"/>
                </a:cubicBezTo>
                <a:cubicBezTo>
                  <a:pt x="198287" y="49075"/>
                  <a:pt x="197549" y="48337"/>
                  <a:pt x="197549" y="47599"/>
                </a:cubicBezTo>
                <a:cubicBezTo>
                  <a:pt x="196811" y="46861"/>
                  <a:pt x="196811" y="46123"/>
                  <a:pt x="196073" y="46123"/>
                </a:cubicBezTo>
                <a:cubicBezTo>
                  <a:pt x="195335" y="45385"/>
                  <a:pt x="194597" y="44647"/>
                  <a:pt x="193859" y="43909"/>
                </a:cubicBezTo>
                <a:cubicBezTo>
                  <a:pt x="193121" y="43171"/>
                  <a:pt x="192384" y="42433"/>
                  <a:pt x="191645" y="42433"/>
                </a:cubicBezTo>
                <a:cubicBezTo>
                  <a:pt x="190169" y="40957"/>
                  <a:pt x="188694" y="40219"/>
                  <a:pt x="187218" y="38743"/>
                </a:cubicBezTo>
                <a:cubicBezTo>
                  <a:pt x="180576" y="34315"/>
                  <a:pt x="173196" y="31364"/>
                  <a:pt x="164341" y="30626"/>
                </a:cubicBezTo>
                <a:cubicBezTo>
                  <a:pt x="162865" y="28412"/>
                  <a:pt x="159913" y="24722"/>
                  <a:pt x="156223" y="21770"/>
                </a:cubicBezTo>
                <a:cubicBezTo>
                  <a:pt x="154747" y="20294"/>
                  <a:pt x="153271" y="18818"/>
                  <a:pt x="151057" y="18080"/>
                </a:cubicBezTo>
                <a:cubicBezTo>
                  <a:pt x="151057" y="18080"/>
                  <a:pt x="150319" y="18080"/>
                  <a:pt x="150319" y="17342"/>
                </a:cubicBezTo>
                <a:cubicBezTo>
                  <a:pt x="150319" y="17342"/>
                  <a:pt x="149581" y="17342"/>
                  <a:pt x="149581" y="16604"/>
                </a:cubicBezTo>
                <a:cubicBezTo>
                  <a:pt x="148106" y="15128"/>
                  <a:pt x="145891" y="14390"/>
                  <a:pt x="143678" y="12914"/>
                </a:cubicBezTo>
                <a:cubicBezTo>
                  <a:pt x="137036" y="9225"/>
                  <a:pt x="129656" y="6273"/>
                  <a:pt x="119325" y="5535"/>
                </a:cubicBezTo>
                <a:cubicBezTo>
                  <a:pt x="118587" y="5535"/>
                  <a:pt x="118587" y="5535"/>
                  <a:pt x="117849" y="5535"/>
                </a:cubicBezTo>
                <a:cubicBezTo>
                  <a:pt x="117111" y="5535"/>
                  <a:pt x="117111" y="5535"/>
                  <a:pt x="116373" y="5535"/>
                </a:cubicBezTo>
                <a:cubicBezTo>
                  <a:pt x="113421" y="5535"/>
                  <a:pt x="110469" y="5535"/>
                  <a:pt x="107517" y="5535"/>
                </a:cubicBezTo>
                <a:close/>
                <a:moveTo>
                  <a:pt x="156961" y="84497"/>
                </a:moveTo>
                <a:cubicBezTo>
                  <a:pt x="162865" y="94091"/>
                  <a:pt x="173196" y="113278"/>
                  <a:pt x="173196" y="133203"/>
                </a:cubicBezTo>
                <a:cubicBezTo>
                  <a:pt x="173196" y="144273"/>
                  <a:pt x="177624" y="161984"/>
                  <a:pt x="191645" y="163460"/>
                </a:cubicBezTo>
                <a:cubicBezTo>
                  <a:pt x="193121" y="164198"/>
                  <a:pt x="194597" y="165674"/>
                  <a:pt x="196073" y="167887"/>
                </a:cubicBezTo>
                <a:cubicBezTo>
                  <a:pt x="197549" y="170839"/>
                  <a:pt x="199025" y="173791"/>
                  <a:pt x="198287" y="178957"/>
                </a:cubicBezTo>
                <a:cubicBezTo>
                  <a:pt x="196073" y="199620"/>
                  <a:pt x="181314" y="203310"/>
                  <a:pt x="181314" y="203310"/>
                </a:cubicBezTo>
                <a:cubicBezTo>
                  <a:pt x="179100" y="204048"/>
                  <a:pt x="176886" y="206262"/>
                  <a:pt x="176886" y="208476"/>
                </a:cubicBezTo>
                <a:cubicBezTo>
                  <a:pt x="176148" y="215855"/>
                  <a:pt x="170982" y="229877"/>
                  <a:pt x="162127" y="243160"/>
                </a:cubicBezTo>
                <a:cubicBezTo>
                  <a:pt x="153271" y="256443"/>
                  <a:pt x="140726" y="269727"/>
                  <a:pt x="127442" y="275631"/>
                </a:cubicBezTo>
                <a:cubicBezTo>
                  <a:pt x="126704" y="276369"/>
                  <a:pt x="125228" y="277106"/>
                  <a:pt x="124490" y="277844"/>
                </a:cubicBezTo>
                <a:cubicBezTo>
                  <a:pt x="120801" y="283010"/>
                  <a:pt x="114897" y="286700"/>
                  <a:pt x="108255" y="286700"/>
                </a:cubicBezTo>
                <a:cubicBezTo>
                  <a:pt x="101613" y="286700"/>
                  <a:pt x="95710" y="283010"/>
                  <a:pt x="92020" y="277844"/>
                </a:cubicBezTo>
                <a:cubicBezTo>
                  <a:pt x="91282" y="277106"/>
                  <a:pt x="90544" y="276369"/>
                  <a:pt x="89068" y="275631"/>
                </a:cubicBezTo>
                <a:cubicBezTo>
                  <a:pt x="75785" y="268989"/>
                  <a:pt x="63239" y="256443"/>
                  <a:pt x="54384" y="243160"/>
                </a:cubicBezTo>
                <a:cubicBezTo>
                  <a:pt x="45528" y="229877"/>
                  <a:pt x="39624" y="215117"/>
                  <a:pt x="38886" y="208476"/>
                </a:cubicBezTo>
                <a:cubicBezTo>
                  <a:pt x="38886" y="206262"/>
                  <a:pt x="36672" y="204048"/>
                  <a:pt x="34458" y="203310"/>
                </a:cubicBezTo>
                <a:cubicBezTo>
                  <a:pt x="34458" y="203310"/>
                  <a:pt x="19699" y="198882"/>
                  <a:pt x="17485" y="178219"/>
                </a:cubicBezTo>
                <a:cubicBezTo>
                  <a:pt x="16747" y="173053"/>
                  <a:pt x="18223" y="170101"/>
                  <a:pt x="19699" y="167149"/>
                </a:cubicBezTo>
                <a:cubicBezTo>
                  <a:pt x="20437" y="165674"/>
                  <a:pt x="21175" y="164936"/>
                  <a:pt x="21913" y="164198"/>
                </a:cubicBezTo>
                <a:cubicBezTo>
                  <a:pt x="22651" y="164198"/>
                  <a:pt x="22651" y="164198"/>
                  <a:pt x="23389" y="164198"/>
                </a:cubicBezTo>
                <a:cubicBezTo>
                  <a:pt x="35934" y="164198"/>
                  <a:pt x="40362" y="142797"/>
                  <a:pt x="42576" y="132465"/>
                </a:cubicBezTo>
                <a:cubicBezTo>
                  <a:pt x="46266" y="112540"/>
                  <a:pt x="68405" y="106636"/>
                  <a:pt x="100138" y="106636"/>
                </a:cubicBezTo>
                <a:cubicBezTo>
                  <a:pt x="132608" y="108112"/>
                  <a:pt x="148843" y="94091"/>
                  <a:pt x="156961" y="84497"/>
                </a:cubicBezTo>
                <a:close/>
                <a:moveTo>
                  <a:pt x="73571" y="165674"/>
                </a:moveTo>
                <a:cubicBezTo>
                  <a:pt x="68405" y="165674"/>
                  <a:pt x="63977" y="170101"/>
                  <a:pt x="63977" y="175267"/>
                </a:cubicBezTo>
                <a:cubicBezTo>
                  <a:pt x="63977" y="180433"/>
                  <a:pt x="68405" y="184861"/>
                  <a:pt x="73571" y="184861"/>
                </a:cubicBezTo>
                <a:cubicBezTo>
                  <a:pt x="78736" y="184861"/>
                  <a:pt x="83164" y="180433"/>
                  <a:pt x="83164" y="175267"/>
                </a:cubicBezTo>
                <a:cubicBezTo>
                  <a:pt x="83164" y="170101"/>
                  <a:pt x="78736" y="165674"/>
                  <a:pt x="73571" y="165674"/>
                </a:cubicBezTo>
                <a:close/>
                <a:moveTo>
                  <a:pt x="144416" y="165674"/>
                </a:moveTo>
                <a:cubicBezTo>
                  <a:pt x="139250" y="165674"/>
                  <a:pt x="134822" y="170101"/>
                  <a:pt x="134822" y="175267"/>
                </a:cubicBezTo>
                <a:cubicBezTo>
                  <a:pt x="134822" y="180433"/>
                  <a:pt x="139250" y="184861"/>
                  <a:pt x="144416" y="184861"/>
                </a:cubicBezTo>
                <a:cubicBezTo>
                  <a:pt x="149581" y="184861"/>
                  <a:pt x="154009" y="180433"/>
                  <a:pt x="154009" y="175267"/>
                </a:cubicBezTo>
                <a:cubicBezTo>
                  <a:pt x="154009" y="170101"/>
                  <a:pt x="149581" y="165674"/>
                  <a:pt x="144416" y="165674"/>
                </a:cubicBez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grpSp>
        <p:nvGrpSpPr>
          <p:cNvPr id="39" name="Group 60" title="man icon">
            <a:extLst>
              <a:ext uri="{FF2B5EF4-FFF2-40B4-BE49-F238E27FC236}">
                <a16:creationId xmlns="" xmlns:a16="http://schemas.microsoft.com/office/drawing/2014/main" id="{E8879A3D-78E1-FA44-9275-D338E2F33C20}"/>
              </a:ext>
            </a:extLst>
          </p:cNvPr>
          <p:cNvGrpSpPr>
            <a:grpSpLocks/>
          </p:cNvGrpSpPr>
          <p:nvPr/>
        </p:nvGrpSpPr>
        <p:grpSpPr bwMode="auto">
          <a:xfrm>
            <a:off x="5020733" y="4292600"/>
            <a:ext cx="465137" cy="463550"/>
            <a:chOff x="2424780" y="2575962"/>
            <a:chExt cx="464919" cy="464919"/>
          </a:xfrm>
        </p:grpSpPr>
        <p:sp>
          <p:nvSpPr>
            <p:cNvPr id="40" name="Freeform: Shape 13">
              <a:extLst>
                <a:ext uri="{FF2B5EF4-FFF2-40B4-BE49-F238E27FC236}">
                  <a16:creationId xmlns="" xmlns:a16="http://schemas.microsoft.com/office/drawing/2014/main" id="{5D9D9D6D-F88B-9C44-8745-F3618906C62E}"/>
                </a:ext>
                <a:ext uri="{C183D7F6-B498-43B3-948B-1728B52AA6E4}">
                  <adec:decorative xmlns="" xmlns:adec="http://schemas.microsoft.com/office/drawing/2017/decorative" val="1"/>
                </a:ext>
              </a:extLst>
            </p:cNvPr>
            <p:cNvSpPr>
              <a:spLocks/>
            </p:cNvSpPr>
            <p:nvPr/>
          </p:nvSpPr>
          <p:spPr bwMode="auto">
            <a:xfrm>
              <a:off x="2424780" y="2575962"/>
              <a:ext cx="464919" cy="464919"/>
            </a:xfrm>
            <a:custGeom>
              <a:avLst/>
              <a:gdLst>
                <a:gd name="T0" fmla="*/ 463074 w 464919"/>
                <a:gd name="T1" fmla="*/ 463074 h 464919"/>
                <a:gd name="T2" fmla="*/ 5535 w 464919"/>
                <a:gd name="T3" fmla="*/ 463074 h 464919"/>
                <a:gd name="T4" fmla="*/ 5535 w 464919"/>
                <a:gd name="T5" fmla="*/ 5535 h 464919"/>
                <a:gd name="T6" fmla="*/ 463074 w 464919"/>
                <a:gd name="T7" fmla="*/ 5535 h 464919"/>
                <a:gd name="T8" fmla="*/ 463074 w 464919"/>
                <a:gd name="T9" fmla="*/ 463074 h 464919"/>
                <a:gd name="T10" fmla="*/ 49813 w 464919"/>
                <a:gd name="T11" fmla="*/ 420272 h 464919"/>
                <a:gd name="T12" fmla="*/ 418058 w 464919"/>
                <a:gd name="T13" fmla="*/ 420272 h 464919"/>
                <a:gd name="T14" fmla="*/ 418058 w 464919"/>
                <a:gd name="T15" fmla="*/ 48337 h 464919"/>
                <a:gd name="T16" fmla="*/ 49813 w 464919"/>
                <a:gd name="T17" fmla="*/ 48337 h 464919"/>
                <a:gd name="T18" fmla="*/ 49813 w 464919"/>
                <a:gd name="T19" fmla="*/ 420272 h 4649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4919" h="464919">
                  <a:moveTo>
                    <a:pt x="463074" y="463074"/>
                  </a:moveTo>
                  <a:lnTo>
                    <a:pt x="5535" y="463074"/>
                  </a:lnTo>
                  <a:lnTo>
                    <a:pt x="5535" y="5535"/>
                  </a:lnTo>
                  <a:lnTo>
                    <a:pt x="463074" y="5535"/>
                  </a:lnTo>
                  <a:lnTo>
                    <a:pt x="463074" y="463074"/>
                  </a:lnTo>
                  <a:close/>
                  <a:moveTo>
                    <a:pt x="49813" y="420272"/>
                  </a:moveTo>
                  <a:lnTo>
                    <a:pt x="418058" y="420272"/>
                  </a:lnTo>
                  <a:lnTo>
                    <a:pt x="418058" y="48337"/>
                  </a:lnTo>
                  <a:lnTo>
                    <a:pt x="49813" y="48337"/>
                  </a:lnTo>
                  <a:lnTo>
                    <a:pt x="49813" y="420272"/>
                  </a:ln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sp>
          <p:nvSpPr>
            <p:cNvPr id="41" name="Freeform: Shape 14">
              <a:extLst>
                <a:ext uri="{FF2B5EF4-FFF2-40B4-BE49-F238E27FC236}">
                  <a16:creationId xmlns="" xmlns:a16="http://schemas.microsoft.com/office/drawing/2014/main" id="{D1FDCEB8-5229-4E4F-A423-CE5A3A57422F}"/>
                </a:ext>
                <a:ext uri="{C183D7F6-B498-43B3-948B-1728B52AA6E4}">
                  <adec:decorative xmlns="" xmlns:adec="http://schemas.microsoft.com/office/drawing/2017/decorative" val="1"/>
                </a:ext>
              </a:extLst>
            </p:cNvPr>
            <p:cNvSpPr>
              <a:spLocks/>
            </p:cNvSpPr>
            <p:nvPr/>
          </p:nvSpPr>
          <p:spPr bwMode="auto">
            <a:xfrm>
              <a:off x="2532989" y="2644694"/>
              <a:ext cx="214010" cy="302566"/>
            </a:xfrm>
            <a:custGeom>
              <a:avLst/>
              <a:gdLst/>
              <a:ahLst/>
              <a:cxnLst/>
              <a:rect l="0" t="0" r="r" b="b"/>
              <a:pathLst>
                <a:path w="214010" h="302566">
                  <a:moveTo>
                    <a:pt x="107517" y="5535"/>
                  </a:moveTo>
                  <a:cubicBezTo>
                    <a:pt x="103827" y="5535"/>
                    <a:pt x="99400" y="5535"/>
                    <a:pt x="95710" y="6273"/>
                  </a:cubicBezTo>
                  <a:cubicBezTo>
                    <a:pt x="94972" y="6273"/>
                    <a:pt x="94972" y="6273"/>
                    <a:pt x="94234" y="6273"/>
                  </a:cubicBezTo>
                  <a:cubicBezTo>
                    <a:pt x="90544" y="6273"/>
                    <a:pt x="87592" y="7011"/>
                    <a:pt x="84640" y="7749"/>
                  </a:cubicBezTo>
                  <a:cubicBezTo>
                    <a:pt x="80950" y="8487"/>
                    <a:pt x="77999" y="9225"/>
                    <a:pt x="74309" y="9963"/>
                  </a:cubicBezTo>
                  <a:cubicBezTo>
                    <a:pt x="74309" y="9963"/>
                    <a:pt x="74309" y="9963"/>
                    <a:pt x="73571" y="9963"/>
                  </a:cubicBezTo>
                  <a:cubicBezTo>
                    <a:pt x="66929" y="11439"/>
                    <a:pt x="60287" y="13652"/>
                    <a:pt x="54384" y="16604"/>
                  </a:cubicBezTo>
                  <a:cubicBezTo>
                    <a:pt x="48480" y="19556"/>
                    <a:pt x="43314" y="23246"/>
                    <a:pt x="38148" y="26936"/>
                  </a:cubicBezTo>
                  <a:cubicBezTo>
                    <a:pt x="35934" y="29150"/>
                    <a:pt x="33721" y="30626"/>
                    <a:pt x="31507" y="32839"/>
                  </a:cubicBezTo>
                  <a:cubicBezTo>
                    <a:pt x="22651" y="41695"/>
                    <a:pt x="16747" y="52027"/>
                    <a:pt x="12319" y="64572"/>
                  </a:cubicBezTo>
                  <a:cubicBezTo>
                    <a:pt x="11582" y="67524"/>
                    <a:pt x="10106" y="70476"/>
                    <a:pt x="9368" y="74166"/>
                  </a:cubicBezTo>
                  <a:cubicBezTo>
                    <a:pt x="8630" y="77117"/>
                    <a:pt x="7892" y="80069"/>
                    <a:pt x="7892" y="83021"/>
                  </a:cubicBezTo>
                  <a:cubicBezTo>
                    <a:pt x="7892" y="85235"/>
                    <a:pt x="7154" y="86711"/>
                    <a:pt x="7154" y="88925"/>
                  </a:cubicBezTo>
                  <a:cubicBezTo>
                    <a:pt x="7154" y="90401"/>
                    <a:pt x="6416" y="91877"/>
                    <a:pt x="6416" y="94091"/>
                  </a:cubicBezTo>
                  <a:cubicBezTo>
                    <a:pt x="6416" y="97781"/>
                    <a:pt x="5678" y="101470"/>
                    <a:pt x="5678" y="105898"/>
                  </a:cubicBezTo>
                  <a:cubicBezTo>
                    <a:pt x="5678" y="108850"/>
                    <a:pt x="6416" y="113278"/>
                    <a:pt x="7154" y="117706"/>
                  </a:cubicBezTo>
                  <a:cubicBezTo>
                    <a:pt x="7892" y="122134"/>
                    <a:pt x="8630" y="128037"/>
                    <a:pt x="10106" y="133203"/>
                  </a:cubicBezTo>
                  <a:cubicBezTo>
                    <a:pt x="10844" y="137631"/>
                    <a:pt x="12319" y="142797"/>
                    <a:pt x="13057" y="146486"/>
                  </a:cubicBezTo>
                  <a:cubicBezTo>
                    <a:pt x="13057" y="147224"/>
                    <a:pt x="13057" y="147224"/>
                    <a:pt x="13795" y="147962"/>
                  </a:cubicBezTo>
                  <a:cubicBezTo>
                    <a:pt x="14533" y="150914"/>
                    <a:pt x="15271" y="153866"/>
                    <a:pt x="16009" y="156080"/>
                  </a:cubicBezTo>
                  <a:cubicBezTo>
                    <a:pt x="13795" y="157556"/>
                    <a:pt x="12319" y="159032"/>
                    <a:pt x="10106" y="161246"/>
                  </a:cubicBezTo>
                  <a:cubicBezTo>
                    <a:pt x="7154" y="165674"/>
                    <a:pt x="4940" y="172315"/>
                    <a:pt x="5678" y="180433"/>
                  </a:cubicBezTo>
                  <a:cubicBezTo>
                    <a:pt x="8630" y="203310"/>
                    <a:pt x="22651" y="211427"/>
                    <a:pt x="27817" y="213641"/>
                  </a:cubicBezTo>
                  <a:cubicBezTo>
                    <a:pt x="29293" y="224711"/>
                    <a:pt x="35196" y="237256"/>
                    <a:pt x="44052" y="251278"/>
                  </a:cubicBezTo>
                  <a:cubicBezTo>
                    <a:pt x="53646" y="266037"/>
                    <a:pt x="66929" y="280058"/>
                    <a:pt x="83902" y="287438"/>
                  </a:cubicBezTo>
                  <a:lnTo>
                    <a:pt x="84640" y="288176"/>
                  </a:lnTo>
                  <a:cubicBezTo>
                    <a:pt x="90544" y="295556"/>
                    <a:pt x="98662" y="299983"/>
                    <a:pt x="108993" y="299983"/>
                  </a:cubicBezTo>
                  <a:cubicBezTo>
                    <a:pt x="118587" y="299983"/>
                    <a:pt x="127442" y="294818"/>
                    <a:pt x="133346" y="288176"/>
                  </a:cubicBezTo>
                  <a:lnTo>
                    <a:pt x="134084" y="287438"/>
                  </a:lnTo>
                  <a:cubicBezTo>
                    <a:pt x="150319" y="279320"/>
                    <a:pt x="163603" y="265299"/>
                    <a:pt x="173196" y="251278"/>
                  </a:cubicBezTo>
                  <a:cubicBezTo>
                    <a:pt x="182052" y="237994"/>
                    <a:pt x="187956" y="224711"/>
                    <a:pt x="189431" y="213641"/>
                  </a:cubicBezTo>
                  <a:cubicBezTo>
                    <a:pt x="193859" y="211427"/>
                    <a:pt x="208619" y="203310"/>
                    <a:pt x="211570" y="180433"/>
                  </a:cubicBezTo>
                  <a:cubicBezTo>
                    <a:pt x="212308" y="172315"/>
                    <a:pt x="210095" y="165674"/>
                    <a:pt x="207143" y="161246"/>
                  </a:cubicBezTo>
                  <a:cubicBezTo>
                    <a:pt x="204929" y="158294"/>
                    <a:pt x="203453" y="157556"/>
                    <a:pt x="201239" y="156080"/>
                  </a:cubicBezTo>
                  <a:cubicBezTo>
                    <a:pt x="201977" y="152390"/>
                    <a:pt x="203453" y="148700"/>
                    <a:pt x="204929" y="145010"/>
                  </a:cubicBezTo>
                  <a:lnTo>
                    <a:pt x="204929" y="144273"/>
                  </a:lnTo>
                  <a:cubicBezTo>
                    <a:pt x="204929" y="143535"/>
                    <a:pt x="204929" y="143535"/>
                    <a:pt x="205667" y="142797"/>
                  </a:cubicBezTo>
                  <a:cubicBezTo>
                    <a:pt x="207143" y="138369"/>
                    <a:pt x="207881" y="133941"/>
                    <a:pt x="208619" y="129513"/>
                  </a:cubicBezTo>
                  <a:cubicBezTo>
                    <a:pt x="209357" y="124347"/>
                    <a:pt x="210833" y="119182"/>
                    <a:pt x="210833" y="114754"/>
                  </a:cubicBezTo>
                  <a:cubicBezTo>
                    <a:pt x="210833" y="113278"/>
                    <a:pt x="210833" y="111802"/>
                    <a:pt x="211570" y="110326"/>
                  </a:cubicBezTo>
                  <a:cubicBezTo>
                    <a:pt x="211570" y="108112"/>
                    <a:pt x="212308" y="105160"/>
                    <a:pt x="212308" y="102946"/>
                  </a:cubicBezTo>
                  <a:cubicBezTo>
                    <a:pt x="212308" y="100732"/>
                    <a:pt x="212308" y="97781"/>
                    <a:pt x="212308" y="95567"/>
                  </a:cubicBezTo>
                  <a:cubicBezTo>
                    <a:pt x="212308" y="94091"/>
                    <a:pt x="212308" y="91877"/>
                    <a:pt x="212308" y="89663"/>
                  </a:cubicBezTo>
                  <a:lnTo>
                    <a:pt x="212308" y="88925"/>
                  </a:lnTo>
                  <a:cubicBezTo>
                    <a:pt x="212308" y="87449"/>
                    <a:pt x="211570" y="85973"/>
                    <a:pt x="211570" y="83759"/>
                  </a:cubicBezTo>
                  <a:cubicBezTo>
                    <a:pt x="211570" y="83021"/>
                    <a:pt x="211570" y="81545"/>
                    <a:pt x="210833" y="80807"/>
                  </a:cubicBezTo>
                  <a:cubicBezTo>
                    <a:pt x="210833" y="80069"/>
                    <a:pt x="210833" y="78593"/>
                    <a:pt x="210095" y="77856"/>
                  </a:cubicBezTo>
                  <a:cubicBezTo>
                    <a:pt x="210095" y="77117"/>
                    <a:pt x="210095" y="76380"/>
                    <a:pt x="209357" y="75642"/>
                  </a:cubicBezTo>
                  <a:cubicBezTo>
                    <a:pt x="209357" y="74904"/>
                    <a:pt x="208619" y="73428"/>
                    <a:pt x="208619" y="72690"/>
                  </a:cubicBezTo>
                  <a:cubicBezTo>
                    <a:pt x="208619" y="71952"/>
                    <a:pt x="207881" y="71214"/>
                    <a:pt x="207881" y="70476"/>
                  </a:cubicBezTo>
                  <a:cubicBezTo>
                    <a:pt x="207881" y="69000"/>
                    <a:pt x="207143" y="68262"/>
                    <a:pt x="207143" y="66786"/>
                  </a:cubicBezTo>
                  <a:cubicBezTo>
                    <a:pt x="207143" y="66048"/>
                    <a:pt x="207143" y="65310"/>
                    <a:pt x="206405" y="65310"/>
                  </a:cubicBezTo>
                  <a:cubicBezTo>
                    <a:pt x="205667" y="64572"/>
                    <a:pt x="205667" y="63096"/>
                    <a:pt x="204929" y="62358"/>
                  </a:cubicBezTo>
                  <a:cubicBezTo>
                    <a:pt x="204191" y="60882"/>
                    <a:pt x="203453" y="58668"/>
                    <a:pt x="202715" y="57192"/>
                  </a:cubicBezTo>
                  <a:cubicBezTo>
                    <a:pt x="202715" y="56454"/>
                    <a:pt x="201977" y="55717"/>
                    <a:pt x="201977" y="54978"/>
                  </a:cubicBezTo>
                  <a:cubicBezTo>
                    <a:pt x="201239" y="54241"/>
                    <a:pt x="200501" y="53503"/>
                    <a:pt x="200501" y="52027"/>
                  </a:cubicBezTo>
                  <a:cubicBezTo>
                    <a:pt x="199763" y="51289"/>
                    <a:pt x="199763" y="50551"/>
                    <a:pt x="199025" y="49813"/>
                  </a:cubicBezTo>
                  <a:cubicBezTo>
                    <a:pt x="198287" y="49075"/>
                    <a:pt x="197549" y="48337"/>
                    <a:pt x="197549" y="47599"/>
                  </a:cubicBezTo>
                  <a:cubicBezTo>
                    <a:pt x="196811" y="46861"/>
                    <a:pt x="196811" y="46123"/>
                    <a:pt x="196073" y="46123"/>
                  </a:cubicBezTo>
                  <a:cubicBezTo>
                    <a:pt x="195335" y="45385"/>
                    <a:pt x="194597" y="44647"/>
                    <a:pt x="193859" y="43909"/>
                  </a:cubicBezTo>
                  <a:cubicBezTo>
                    <a:pt x="193121" y="43171"/>
                    <a:pt x="192384" y="42433"/>
                    <a:pt x="191645" y="42433"/>
                  </a:cubicBezTo>
                  <a:cubicBezTo>
                    <a:pt x="190169" y="40957"/>
                    <a:pt x="188694" y="40219"/>
                    <a:pt x="187218" y="38743"/>
                  </a:cubicBezTo>
                  <a:cubicBezTo>
                    <a:pt x="180576" y="34315"/>
                    <a:pt x="173196" y="31364"/>
                    <a:pt x="164341" y="30626"/>
                  </a:cubicBezTo>
                  <a:cubicBezTo>
                    <a:pt x="162865" y="28412"/>
                    <a:pt x="159913" y="24722"/>
                    <a:pt x="156223" y="21770"/>
                  </a:cubicBezTo>
                  <a:cubicBezTo>
                    <a:pt x="154747" y="20294"/>
                    <a:pt x="153271" y="18818"/>
                    <a:pt x="151057" y="18080"/>
                  </a:cubicBezTo>
                  <a:cubicBezTo>
                    <a:pt x="151057" y="18080"/>
                    <a:pt x="150319" y="18080"/>
                    <a:pt x="150319" y="17342"/>
                  </a:cubicBezTo>
                  <a:cubicBezTo>
                    <a:pt x="150319" y="17342"/>
                    <a:pt x="149581" y="17342"/>
                    <a:pt x="149581" y="16604"/>
                  </a:cubicBezTo>
                  <a:cubicBezTo>
                    <a:pt x="148106" y="15128"/>
                    <a:pt x="145891" y="14390"/>
                    <a:pt x="143678" y="12914"/>
                  </a:cubicBezTo>
                  <a:cubicBezTo>
                    <a:pt x="137036" y="9225"/>
                    <a:pt x="129656" y="6273"/>
                    <a:pt x="119325" y="5535"/>
                  </a:cubicBezTo>
                  <a:cubicBezTo>
                    <a:pt x="118587" y="5535"/>
                    <a:pt x="118587" y="5535"/>
                    <a:pt x="117849" y="5535"/>
                  </a:cubicBezTo>
                  <a:cubicBezTo>
                    <a:pt x="117111" y="5535"/>
                    <a:pt x="117111" y="5535"/>
                    <a:pt x="116373" y="5535"/>
                  </a:cubicBezTo>
                  <a:cubicBezTo>
                    <a:pt x="113421" y="5535"/>
                    <a:pt x="110469" y="5535"/>
                    <a:pt x="107517" y="5535"/>
                  </a:cubicBezTo>
                  <a:close/>
                  <a:moveTo>
                    <a:pt x="156961" y="84497"/>
                  </a:moveTo>
                  <a:cubicBezTo>
                    <a:pt x="162865" y="94091"/>
                    <a:pt x="173196" y="113278"/>
                    <a:pt x="173196" y="133203"/>
                  </a:cubicBezTo>
                  <a:cubicBezTo>
                    <a:pt x="173196" y="144273"/>
                    <a:pt x="177624" y="161984"/>
                    <a:pt x="191645" y="163460"/>
                  </a:cubicBezTo>
                  <a:cubicBezTo>
                    <a:pt x="193121" y="164198"/>
                    <a:pt x="194597" y="165674"/>
                    <a:pt x="196073" y="167887"/>
                  </a:cubicBezTo>
                  <a:cubicBezTo>
                    <a:pt x="197549" y="170839"/>
                    <a:pt x="199025" y="173791"/>
                    <a:pt x="198287" y="178957"/>
                  </a:cubicBezTo>
                  <a:cubicBezTo>
                    <a:pt x="196073" y="199620"/>
                    <a:pt x="181314" y="203310"/>
                    <a:pt x="181314" y="203310"/>
                  </a:cubicBezTo>
                  <a:cubicBezTo>
                    <a:pt x="179100" y="204048"/>
                    <a:pt x="176886" y="206262"/>
                    <a:pt x="176886" y="208476"/>
                  </a:cubicBezTo>
                  <a:cubicBezTo>
                    <a:pt x="176148" y="215855"/>
                    <a:pt x="170982" y="229877"/>
                    <a:pt x="162127" y="243160"/>
                  </a:cubicBezTo>
                  <a:cubicBezTo>
                    <a:pt x="153271" y="256443"/>
                    <a:pt x="140726" y="269727"/>
                    <a:pt x="127442" y="275631"/>
                  </a:cubicBezTo>
                  <a:cubicBezTo>
                    <a:pt x="126704" y="276369"/>
                    <a:pt x="125228" y="277106"/>
                    <a:pt x="124490" y="277844"/>
                  </a:cubicBezTo>
                  <a:cubicBezTo>
                    <a:pt x="120801" y="283010"/>
                    <a:pt x="114897" y="286700"/>
                    <a:pt x="108255" y="286700"/>
                  </a:cubicBezTo>
                  <a:cubicBezTo>
                    <a:pt x="101613" y="286700"/>
                    <a:pt x="95710" y="283010"/>
                    <a:pt x="92020" y="277844"/>
                  </a:cubicBezTo>
                  <a:cubicBezTo>
                    <a:pt x="91282" y="277106"/>
                    <a:pt x="90544" y="276369"/>
                    <a:pt x="89068" y="275631"/>
                  </a:cubicBezTo>
                  <a:cubicBezTo>
                    <a:pt x="75785" y="268989"/>
                    <a:pt x="63239" y="256443"/>
                    <a:pt x="54384" y="243160"/>
                  </a:cubicBezTo>
                  <a:cubicBezTo>
                    <a:pt x="45528" y="229877"/>
                    <a:pt x="39624" y="215117"/>
                    <a:pt x="38886" y="208476"/>
                  </a:cubicBezTo>
                  <a:cubicBezTo>
                    <a:pt x="38886" y="206262"/>
                    <a:pt x="36672" y="204048"/>
                    <a:pt x="34458" y="203310"/>
                  </a:cubicBezTo>
                  <a:cubicBezTo>
                    <a:pt x="34458" y="203310"/>
                    <a:pt x="19699" y="198882"/>
                    <a:pt x="17485" y="178219"/>
                  </a:cubicBezTo>
                  <a:cubicBezTo>
                    <a:pt x="16747" y="173053"/>
                    <a:pt x="18223" y="170101"/>
                    <a:pt x="19699" y="167149"/>
                  </a:cubicBezTo>
                  <a:cubicBezTo>
                    <a:pt x="20437" y="165674"/>
                    <a:pt x="21175" y="164936"/>
                    <a:pt x="21913" y="164198"/>
                  </a:cubicBezTo>
                  <a:cubicBezTo>
                    <a:pt x="22651" y="164198"/>
                    <a:pt x="22651" y="164198"/>
                    <a:pt x="23389" y="164198"/>
                  </a:cubicBezTo>
                  <a:cubicBezTo>
                    <a:pt x="35934" y="164198"/>
                    <a:pt x="40362" y="142797"/>
                    <a:pt x="42576" y="132465"/>
                  </a:cubicBezTo>
                  <a:cubicBezTo>
                    <a:pt x="46266" y="112540"/>
                    <a:pt x="68405" y="106636"/>
                    <a:pt x="100138" y="106636"/>
                  </a:cubicBezTo>
                  <a:cubicBezTo>
                    <a:pt x="132608" y="108112"/>
                    <a:pt x="148843" y="94091"/>
                    <a:pt x="156961" y="84497"/>
                  </a:cubicBezTo>
                  <a:close/>
                  <a:moveTo>
                    <a:pt x="73571" y="165674"/>
                  </a:moveTo>
                  <a:cubicBezTo>
                    <a:pt x="68405" y="165674"/>
                    <a:pt x="63977" y="170101"/>
                    <a:pt x="63977" y="175267"/>
                  </a:cubicBezTo>
                  <a:cubicBezTo>
                    <a:pt x="63977" y="180433"/>
                    <a:pt x="68405" y="184861"/>
                    <a:pt x="73571" y="184861"/>
                  </a:cubicBezTo>
                  <a:cubicBezTo>
                    <a:pt x="78736" y="184861"/>
                    <a:pt x="83164" y="180433"/>
                    <a:pt x="83164" y="175267"/>
                  </a:cubicBezTo>
                  <a:cubicBezTo>
                    <a:pt x="83164" y="170101"/>
                    <a:pt x="78736" y="165674"/>
                    <a:pt x="73571" y="165674"/>
                  </a:cubicBezTo>
                  <a:close/>
                  <a:moveTo>
                    <a:pt x="144416" y="165674"/>
                  </a:moveTo>
                  <a:cubicBezTo>
                    <a:pt x="139250" y="165674"/>
                    <a:pt x="134822" y="170101"/>
                    <a:pt x="134822" y="175267"/>
                  </a:cubicBezTo>
                  <a:cubicBezTo>
                    <a:pt x="134822" y="180433"/>
                    <a:pt x="139250" y="184861"/>
                    <a:pt x="144416" y="184861"/>
                  </a:cubicBezTo>
                  <a:cubicBezTo>
                    <a:pt x="149581" y="184861"/>
                    <a:pt x="154009" y="180433"/>
                    <a:pt x="154009" y="175267"/>
                  </a:cubicBezTo>
                  <a:cubicBezTo>
                    <a:pt x="154009" y="170101"/>
                    <a:pt x="149581" y="165674"/>
                    <a:pt x="144416" y="165674"/>
                  </a:cubicBez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grpSp>
      <p:grpSp>
        <p:nvGrpSpPr>
          <p:cNvPr id="42" name="Group 60" title="man icon">
            <a:extLst>
              <a:ext uri="{FF2B5EF4-FFF2-40B4-BE49-F238E27FC236}">
                <a16:creationId xmlns="" xmlns:a16="http://schemas.microsoft.com/office/drawing/2014/main" id="{E8879A3D-78E1-FA44-9275-D338E2F33C20}"/>
              </a:ext>
            </a:extLst>
          </p:cNvPr>
          <p:cNvGrpSpPr>
            <a:grpSpLocks/>
          </p:cNvGrpSpPr>
          <p:nvPr/>
        </p:nvGrpSpPr>
        <p:grpSpPr bwMode="auto">
          <a:xfrm>
            <a:off x="6354497" y="1428230"/>
            <a:ext cx="465137" cy="463550"/>
            <a:chOff x="2424780" y="2575962"/>
            <a:chExt cx="464919" cy="464919"/>
          </a:xfrm>
        </p:grpSpPr>
        <p:sp>
          <p:nvSpPr>
            <p:cNvPr id="43" name="Freeform: Shape 13">
              <a:extLst>
                <a:ext uri="{FF2B5EF4-FFF2-40B4-BE49-F238E27FC236}">
                  <a16:creationId xmlns="" xmlns:a16="http://schemas.microsoft.com/office/drawing/2014/main" id="{5D9D9D6D-F88B-9C44-8745-F3618906C62E}"/>
                </a:ext>
                <a:ext uri="{C183D7F6-B498-43B3-948B-1728B52AA6E4}">
                  <adec:decorative xmlns="" xmlns:adec="http://schemas.microsoft.com/office/drawing/2017/decorative" val="1"/>
                </a:ext>
              </a:extLst>
            </p:cNvPr>
            <p:cNvSpPr>
              <a:spLocks/>
            </p:cNvSpPr>
            <p:nvPr/>
          </p:nvSpPr>
          <p:spPr bwMode="auto">
            <a:xfrm>
              <a:off x="2424780" y="2575962"/>
              <a:ext cx="464919" cy="464919"/>
            </a:xfrm>
            <a:custGeom>
              <a:avLst/>
              <a:gdLst>
                <a:gd name="T0" fmla="*/ 463074 w 464919"/>
                <a:gd name="T1" fmla="*/ 463074 h 464919"/>
                <a:gd name="T2" fmla="*/ 5535 w 464919"/>
                <a:gd name="T3" fmla="*/ 463074 h 464919"/>
                <a:gd name="T4" fmla="*/ 5535 w 464919"/>
                <a:gd name="T5" fmla="*/ 5535 h 464919"/>
                <a:gd name="T6" fmla="*/ 463074 w 464919"/>
                <a:gd name="T7" fmla="*/ 5535 h 464919"/>
                <a:gd name="T8" fmla="*/ 463074 w 464919"/>
                <a:gd name="T9" fmla="*/ 463074 h 464919"/>
                <a:gd name="T10" fmla="*/ 49813 w 464919"/>
                <a:gd name="T11" fmla="*/ 420272 h 464919"/>
                <a:gd name="T12" fmla="*/ 418058 w 464919"/>
                <a:gd name="T13" fmla="*/ 420272 h 464919"/>
                <a:gd name="T14" fmla="*/ 418058 w 464919"/>
                <a:gd name="T15" fmla="*/ 48337 h 464919"/>
                <a:gd name="T16" fmla="*/ 49813 w 464919"/>
                <a:gd name="T17" fmla="*/ 48337 h 464919"/>
                <a:gd name="T18" fmla="*/ 49813 w 464919"/>
                <a:gd name="T19" fmla="*/ 420272 h 4649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4919" h="464919">
                  <a:moveTo>
                    <a:pt x="463074" y="463074"/>
                  </a:moveTo>
                  <a:lnTo>
                    <a:pt x="5535" y="463074"/>
                  </a:lnTo>
                  <a:lnTo>
                    <a:pt x="5535" y="5535"/>
                  </a:lnTo>
                  <a:lnTo>
                    <a:pt x="463074" y="5535"/>
                  </a:lnTo>
                  <a:lnTo>
                    <a:pt x="463074" y="463074"/>
                  </a:lnTo>
                  <a:close/>
                  <a:moveTo>
                    <a:pt x="49813" y="420272"/>
                  </a:moveTo>
                  <a:lnTo>
                    <a:pt x="418058" y="420272"/>
                  </a:lnTo>
                  <a:lnTo>
                    <a:pt x="418058" y="48337"/>
                  </a:lnTo>
                  <a:lnTo>
                    <a:pt x="49813" y="48337"/>
                  </a:lnTo>
                  <a:lnTo>
                    <a:pt x="49813" y="420272"/>
                  </a:ln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sp>
          <p:nvSpPr>
            <p:cNvPr id="44" name="Freeform: Shape 14">
              <a:extLst>
                <a:ext uri="{FF2B5EF4-FFF2-40B4-BE49-F238E27FC236}">
                  <a16:creationId xmlns="" xmlns:a16="http://schemas.microsoft.com/office/drawing/2014/main" id="{D1FDCEB8-5229-4E4F-A423-CE5A3A57422F}"/>
                </a:ext>
                <a:ext uri="{C183D7F6-B498-43B3-948B-1728B52AA6E4}">
                  <adec:decorative xmlns="" xmlns:adec="http://schemas.microsoft.com/office/drawing/2017/decorative" val="1"/>
                </a:ext>
              </a:extLst>
            </p:cNvPr>
            <p:cNvSpPr>
              <a:spLocks/>
            </p:cNvSpPr>
            <p:nvPr/>
          </p:nvSpPr>
          <p:spPr bwMode="auto">
            <a:xfrm>
              <a:off x="2532989" y="2644694"/>
              <a:ext cx="214010" cy="302566"/>
            </a:xfrm>
            <a:custGeom>
              <a:avLst/>
              <a:gdLst/>
              <a:ahLst/>
              <a:cxnLst/>
              <a:rect l="0" t="0" r="r" b="b"/>
              <a:pathLst>
                <a:path w="214010" h="302566">
                  <a:moveTo>
                    <a:pt x="107517" y="5535"/>
                  </a:moveTo>
                  <a:cubicBezTo>
                    <a:pt x="103827" y="5535"/>
                    <a:pt x="99400" y="5535"/>
                    <a:pt x="95710" y="6273"/>
                  </a:cubicBezTo>
                  <a:cubicBezTo>
                    <a:pt x="94972" y="6273"/>
                    <a:pt x="94972" y="6273"/>
                    <a:pt x="94234" y="6273"/>
                  </a:cubicBezTo>
                  <a:cubicBezTo>
                    <a:pt x="90544" y="6273"/>
                    <a:pt x="87592" y="7011"/>
                    <a:pt x="84640" y="7749"/>
                  </a:cubicBezTo>
                  <a:cubicBezTo>
                    <a:pt x="80950" y="8487"/>
                    <a:pt x="77999" y="9225"/>
                    <a:pt x="74309" y="9963"/>
                  </a:cubicBezTo>
                  <a:cubicBezTo>
                    <a:pt x="74309" y="9963"/>
                    <a:pt x="74309" y="9963"/>
                    <a:pt x="73571" y="9963"/>
                  </a:cubicBezTo>
                  <a:cubicBezTo>
                    <a:pt x="66929" y="11439"/>
                    <a:pt x="60287" y="13652"/>
                    <a:pt x="54384" y="16604"/>
                  </a:cubicBezTo>
                  <a:cubicBezTo>
                    <a:pt x="48480" y="19556"/>
                    <a:pt x="43314" y="23246"/>
                    <a:pt x="38148" y="26936"/>
                  </a:cubicBezTo>
                  <a:cubicBezTo>
                    <a:pt x="35934" y="29150"/>
                    <a:pt x="33721" y="30626"/>
                    <a:pt x="31507" y="32839"/>
                  </a:cubicBezTo>
                  <a:cubicBezTo>
                    <a:pt x="22651" y="41695"/>
                    <a:pt x="16747" y="52027"/>
                    <a:pt x="12319" y="64572"/>
                  </a:cubicBezTo>
                  <a:cubicBezTo>
                    <a:pt x="11582" y="67524"/>
                    <a:pt x="10106" y="70476"/>
                    <a:pt x="9368" y="74166"/>
                  </a:cubicBezTo>
                  <a:cubicBezTo>
                    <a:pt x="8630" y="77117"/>
                    <a:pt x="7892" y="80069"/>
                    <a:pt x="7892" y="83021"/>
                  </a:cubicBezTo>
                  <a:cubicBezTo>
                    <a:pt x="7892" y="85235"/>
                    <a:pt x="7154" y="86711"/>
                    <a:pt x="7154" y="88925"/>
                  </a:cubicBezTo>
                  <a:cubicBezTo>
                    <a:pt x="7154" y="90401"/>
                    <a:pt x="6416" y="91877"/>
                    <a:pt x="6416" y="94091"/>
                  </a:cubicBezTo>
                  <a:cubicBezTo>
                    <a:pt x="6416" y="97781"/>
                    <a:pt x="5678" y="101470"/>
                    <a:pt x="5678" y="105898"/>
                  </a:cubicBezTo>
                  <a:cubicBezTo>
                    <a:pt x="5678" y="108850"/>
                    <a:pt x="6416" y="113278"/>
                    <a:pt x="7154" y="117706"/>
                  </a:cubicBezTo>
                  <a:cubicBezTo>
                    <a:pt x="7892" y="122134"/>
                    <a:pt x="8630" y="128037"/>
                    <a:pt x="10106" y="133203"/>
                  </a:cubicBezTo>
                  <a:cubicBezTo>
                    <a:pt x="10844" y="137631"/>
                    <a:pt x="12319" y="142797"/>
                    <a:pt x="13057" y="146486"/>
                  </a:cubicBezTo>
                  <a:cubicBezTo>
                    <a:pt x="13057" y="147224"/>
                    <a:pt x="13057" y="147224"/>
                    <a:pt x="13795" y="147962"/>
                  </a:cubicBezTo>
                  <a:cubicBezTo>
                    <a:pt x="14533" y="150914"/>
                    <a:pt x="15271" y="153866"/>
                    <a:pt x="16009" y="156080"/>
                  </a:cubicBezTo>
                  <a:cubicBezTo>
                    <a:pt x="13795" y="157556"/>
                    <a:pt x="12319" y="159032"/>
                    <a:pt x="10106" y="161246"/>
                  </a:cubicBezTo>
                  <a:cubicBezTo>
                    <a:pt x="7154" y="165674"/>
                    <a:pt x="4940" y="172315"/>
                    <a:pt x="5678" y="180433"/>
                  </a:cubicBezTo>
                  <a:cubicBezTo>
                    <a:pt x="8630" y="203310"/>
                    <a:pt x="22651" y="211427"/>
                    <a:pt x="27817" y="213641"/>
                  </a:cubicBezTo>
                  <a:cubicBezTo>
                    <a:pt x="29293" y="224711"/>
                    <a:pt x="35196" y="237256"/>
                    <a:pt x="44052" y="251278"/>
                  </a:cubicBezTo>
                  <a:cubicBezTo>
                    <a:pt x="53646" y="266037"/>
                    <a:pt x="66929" y="280058"/>
                    <a:pt x="83902" y="287438"/>
                  </a:cubicBezTo>
                  <a:lnTo>
                    <a:pt x="84640" y="288176"/>
                  </a:lnTo>
                  <a:cubicBezTo>
                    <a:pt x="90544" y="295556"/>
                    <a:pt x="98662" y="299983"/>
                    <a:pt x="108993" y="299983"/>
                  </a:cubicBezTo>
                  <a:cubicBezTo>
                    <a:pt x="118587" y="299983"/>
                    <a:pt x="127442" y="294818"/>
                    <a:pt x="133346" y="288176"/>
                  </a:cubicBezTo>
                  <a:lnTo>
                    <a:pt x="134084" y="287438"/>
                  </a:lnTo>
                  <a:cubicBezTo>
                    <a:pt x="150319" y="279320"/>
                    <a:pt x="163603" y="265299"/>
                    <a:pt x="173196" y="251278"/>
                  </a:cubicBezTo>
                  <a:cubicBezTo>
                    <a:pt x="182052" y="237994"/>
                    <a:pt x="187956" y="224711"/>
                    <a:pt x="189431" y="213641"/>
                  </a:cubicBezTo>
                  <a:cubicBezTo>
                    <a:pt x="193859" y="211427"/>
                    <a:pt x="208619" y="203310"/>
                    <a:pt x="211570" y="180433"/>
                  </a:cubicBezTo>
                  <a:cubicBezTo>
                    <a:pt x="212308" y="172315"/>
                    <a:pt x="210095" y="165674"/>
                    <a:pt x="207143" y="161246"/>
                  </a:cubicBezTo>
                  <a:cubicBezTo>
                    <a:pt x="204929" y="158294"/>
                    <a:pt x="203453" y="157556"/>
                    <a:pt x="201239" y="156080"/>
                  </a:cubicBezTo>
                  <a:cubicBezTo>
                    <a:pt x="201977" y="152390"/>
                    <a:pt x="203453" y="148700"/>
                    <a:pt x="204929" y="145010"/>
                  </a:cubicBezTo>
                  <a:lnTo>
                    <a:pt x="204929" y="144273"/>
                  </a:lnTo>
                  <a:cubicBezTo>
                    <a:pt x="204929" y="143535"/>
                    <a:pt x="204929" y="143535"/>
                    <a:pt x="205667" y="142797"/>
                  </a:cubicBezTo>
                  <a:cubicBezTo>
                    <a:pt x="207143" y="138369"/>
                    <a:pt x="207881" y="133941"/>
                    <a:pt x="208619" y="129513"/>
                  </a:cubicBezTo>
                  <a:cubicBezTo>
                    <a:pt x="209357" y="124347"/>
                    <a:pt x="210833" y="119182"/>
                    <a:pt x="210833" y="114754"/>
                  </a:cubicBezTo>
                  <a:cubicBezTo>
                    <a:pt x="210833" y="113278"/>
                    <a:pt x="210833" y="111802"/>
                    <a:pt x="211570" y="110326"/>
                  </a:cubicBezTo>
                  <a:cubicBezTo>
                    <a:pt x="211570" y="108112"/>
                    <a:pt x="212308" y="105160"/>
                    <a:pt x="212308" y="102946"/>
                  </a:cubicBezTo>
                  <a:cubicBezTo>
                    <a:pt x="212308" y="100732"/>
                    <a:pt x="212308" y="97781"/>
                    <a:pt x="212308" y="95567"/>
                  </a:cubicBezTo>
                  <a:cubicBezTo>
                    <a:pt x="212308" y="94091"/>
                    <a:pt x="212308" y="91877"/>
                    <a:pt x="212308" y="89663"/>
                  </a:cubicBezTo>
                  <a:lnTo>
                    <a:pt x="212308" y="88925"/>
                  </a:lnTo>
                  <a:cubicBezTo>
                    <a:pt x="212308" y="87449"/>
                    <a:pt x="211570" y="85973"/>
                    <a:pt x="211570" y="83759"/>
                  </a:cubicBezTo>
                  <a:cubicBezTo>
                    <a:pt x="211570" y="83021"/>
                    <a:pt x="211570" y="81545"/>
                    <a:pt x="210833" y="80807"/>
                  </a:cubicBezTo>
                  <a:cubicBezTo>
                    <a:pt x="210833" y="80069"/>
                    <a:pt x="210833" y="78593"/>
                    <a:pt x="210095" y="77856"/>
                  </a:cubicBezTo>
                  <a:cubicBezTo>
                    <a:pt x="210095" y="77117"/>
                    <a:pt x="210095" y="76380"/>
                    <a:pt x="209357" y="75642"/>
                  </a:cubicBezTo>
                  <a:cubicBezTo>
                    <a:pt x="209357" y="74904"/>
                    <a:pt x="208619" y="73428"/>
                    <a:pt x="208619" y="72690"/>
                  </a:cubicBezTo>
                  <a:cubicBezTo>
                    <a:pt x="208619" y="71952"/>
                    <a:pt x="207881" y="71214"/>
                    <a:pt x="207881" y="70476"/>
                  </a:cubicBezTo>
                  <a:cubicBezTo>
                    <a:pt x="207881" y="69000"/>
                    <a:pt x="207143" y="68262"/>
                    <a:pt x="207143" y="66786"/>
                  </a:cubicBezTo>
                  <a:cubicBezTo>
                    <a:pt x="207143" y="66048"/>
                    <a:pt x="207143" y="65310"/>
                    <a:pt x="206405" y="65310"/>
                  </a:cubicBezTo>
                  <a:cubicBezTo>
                    <a:pt x="205667" y="64572"/>
                    <a:pt x="205667" y="63096"/>
                    <a:pt x="204929" y="62358"/>
                  </a:cubicBezTo>
                  <a:cubicBezTo>
                    <a:pt x="204191" y="60882"/>
                    <a:pt x="203453" y="58668"/>
                    <a:pt x="202715" y="57192"/>
                  </a:cubicBezTo>
                  <a:cubicBezTo>
                    <a:pt x="202715" y="56454"/>
                    <a:pt x="201977" y="55717"/>
                    <a:pt x="201977" y="54978"/>
                  </a:cubicBezTo>
                  <a:cubicBezTo>
                    <a:pt x="201239" y="54241"/>
                    <a:pt x="200501" y="53503"/>
                    <a:pt x="200501" y="52027"/>
                  </a:cubicBezTo>
                  <a:cubicBezTo>
                    <a:pt x="199763" y="51289"/>
                    <a:pt x="199763" y="50551"/>
                    <a:pt x="199025" y="49813"/>
                  </a:cubicBezTo>
                  <a:cubicBezTo>
                    <a:pt x="198287" y="49075"/>
                    <a:pt x="197549" y="48337"/>
                    <a:pt x="197549" y="47599"/>
                  </a:cubicBezTo>
                  <a:cubicBezTo>
                    <a:pt x="196811" y="46861"/>
                    <a:pt x="196811" y="46123"/>
                    <a:pt x="196073" y="46123"/>
                  </a:cubicBezTo>
                  <a:cubicBezTo>
                    <a:pt x="195335" y="45385"/>
                    <a:pt x="194597" y="44647"/>
                    <a:pt x="193859" y="43909"/>
                  </a:cubicBezTo>
                  <a:cubicBezTo>
                    <a:pt x="193121" y="43171"/>
                    <a:pt x="192384" y="42433"/>
                    <a:pt x="191645" y="42433"/>
                  </a:cubicBezTo>
                  <a:cubicBezTo>
                    <a:pt x="190169" y="40957"/>
                    <a:pt x="188694" y="40219"/>
                    <a:pt x="187218" y="38743"/>
                  </a:cubicBezTo>
                  <a:cubicBezTo>
                    <a:pt x="180576" y="34315"/>
                    <a:pt x="173196" y="31364"/>
                    <a:pt x="164341" y="30626"/>
                  </a:cubicBezTo>
                  <a:cubicBezTo>
                    <a:pt x="162865" y="28412"/>
                    <a:pt x="159913" y="24722"/>
                    <a:pt x="156223" y="21770"/>
                  </a:cubicBezTo>
                  <a:cubicBezTo>
                    <a:pt x="154747" y="20294"/>
                    <a:pt x="153271" y="18818"/>
                    <a:pt x="151057" y="18080"/>
                  </a:cubicBezTo>
                  <a:cubicBezTo>
                    <a:pt x="151057" y="18080"/>
                    <a:pt x="150319" y="18080"/>
                    <a:pt x="150319" y="17342"/>
                  </a:cubicBezTo>
                  <a:cubicBezTo>
                    <a:pt x="150319" y="17342"/>
                    <a:pt x="149581" y="17342"/>
                    <a:pt x="149581" y="16604"/>
                  </a:cubicBezTo>
                  <a:cubicBezTo>
                    <a:pt x="148106" y="15128"/>
                    <a:pt x="145891" y="14390"/>
                    <a:pt x="143678" y="12914"/>
                  </a:cubicBezTo>
                  <a:cubicBezTo>
                    <a:pt x="137036" y="9225"/>
                    <a:pt x="129656" y="6273"/>
                    <a:pt x="119325" y="5535"/>
                  </a:cubicBezTo>
                  <a:cubicBezTo>
                    <a:pt x="118587" y="5535"/>
                    <a:pt x="118587" y="5535"/>
                    <a:pt x="117849" y="5535"/>
                  </a:cubicBezTo>
                  <a:cubicBezTo>
                    <a:pt x="117111" y="5535"/>
                    <a:pt x="117111" y="5535"/>
                    <a:pt x="116373" y="5535"/>
                  </a:cubicBezTo>
                  <a:cubicBezTo>
                    <a:pt x="113421" y="5535"/>
                    <a:pt x="110469" y="5535"/>
                    <a:pt x="107517" y="5535"/>
                  </a:cubicBezTo>
                  <a:close/>
                  <a:moveTo>
                    <a:pt x="156961" y="84497"/>
                  </a:moveTo>
                  <a:cubicBezTo>
                    <a:pt x="162865" y="94091"/>
                    <a:pt x="173196" y="113278"/>
                    <a:pt x="173196" y="133203"/>
                  </a:cubicBezTo>
                  <a:cubicBezTo>
                    <a:pt x="173196" y="144273"/>
                    <a:pt x="177624" y="161984"/>
                    <a:pt x="191645" y="163460"/>
                  </a:cubicBezTo>
                  <a:cubicBezTo>
                    <a:pt x="193121" y="164198"/>
                    <a:pt x="194597" y="165674"/>
                    <a:pt x="196073" y="167887"/>
                  </a:cubicBezTo>
                  <a:cubicBezTo>
                    <a:pt x="197549" y="170839"/>
                    <a:pt x="199025" y="173791"/>
                    <a:pt x="198287" y="178957"/>
                  </a:cubicBezTo>
                  <a:cubicBezTo>
                    <a:pt x="196073" y="199620"/>
                    <a:pt x="181314" y="203310"/>
                    <a:pt x="181314" y="203310"/>
                  </a:cubicBezTo>
                  <a:cubicBezTo>
                    <a:pt x="179100" y="204048"/>
                    <a:pt x="176886" y="206262"/>
                    <a:pt x="176886" y="208476"/>
                  </a:cubicBezTo>
                  <a:cubicBezTo>
                    <a:pt x="176148" y="215855"/>
                    <a:pt x="170982" y="229877"/>
                    <a:pt x="162127" y="243160"/>
                  </a:cubicBezTo>
                  <a:cubicBezTo>
                    <a:pt x="153271" y="256443"/>
                    <a:pt x="140726" y="269727"/>
                    <a:pt x="127442" y="275631"/>
                  </a:cubicBezTo>
                  <a:cubicBezTo>
                    <a:pt x="126704" y="276369"/>
                    <a:pt x="125228" y="277106"/>
                    <a:pt x="124490" y="277844"/>
                  </a:cubicBezTo>
                  <a:cubicBezTo>
                    <a:pt x="120801" y="283010"/>
                    <a:pt x="114897" y="286700"/>
                    <a:pt x="108255" y="286700"/>
                  </a:cubicBezTo>
                  <a:cubicBezTo>
                    <a:pt x="101613" y="286700"/>
                    <a:pt x="95710" y="283010"/>
                    <a:pt x="92020" y="277844"/>
                  </a:cubicBezTo>
                  <a:cubicBezTo>
                    <a:pt x="91282" y="277106"/>
                    <a:pt x="90544" y="276369"/>
                    <a:pt x="89068" y="275631"/>
                  </a:cubicBezTo>
                  <a:cubicBezTo>
                    <a:pt x="75785" y="268989"/>
                    <a:pt x="63239" y="256443"/>
                    <a:pt x="54384" y="243160"/>
                  </a:cubicBezTo>
                  <a:cubicBezTo>
                    <a:pt x="45528" y="229877"/>
                    <a:pt x="39624" y="215117"/>
                    <a:pt x="38886" y="208476"/>
                  </a:cubicBezTo>
                  <a:cubicBezTo>
                    <a:pt x="38886" y="206262"/>
                    <a:pt x="36672" y="204048"/>
                    <a:pt x="34458" y="203310"/>
                  </a:cubicBezTo>
                  <a:cubicBezTo>
                    <a:pt x="34458" y="203310"/>
                    <a:pt x="19699" y="198882"/>
                    <a:pt x="17485" y="178219"/>
                  </a:cubicBezTo>
                  <a:cubicBezTo>
                    <a:pt x="16747" y="173053"/>
                    <a:pt x="18223" y="170101"/>
                    <a:pt x="19699" y="167149"/>
                  </a:cubicBezTo>
                  <a:cubicBezTo>
                    <a:pt x="20437" y="165674"/>
                    <a:pt x="21175" y="164936"/>
                    <a:pt x="21913" y="164198"/>
                  </a:cubicBezTo>
                  <a:cubicBezTo>
                    <a:pt x="22651" y="164198"/>
                    <a:pt x="22651" y="164198"/>
                    <a:pt x="23389" y="164198"/>
                  </a:cubicBezTo>
                  <a:cubicBezTo>
                    <a:pt x="35934" y="164198"/>
                    <a:pt x="40362" y="142797"/>
                    <a:pt x="42576" y="132465"/>
                  </a:cubicBezTo>
                  <a:cubicBezTo>
                    <a:pt x="46266" y="112540"/>
                    <a:pt x="68405" y="106636"/>
                    <a:pt x="100138" y="106636"/>
                  </a:cubicBezTo>
                  <a:cubicBezTo>
                    <a:pt x="132608" y="108112"/>
                    <a:pt x="148843" y="94091"/>
                    <a:pt x="156961" y="84497"/>
                  </a:cubicBezTo>
                  <a:close/>
                  <a:moveTo>
                    <a:pt x="73571" y="165674"/>
                  </a:moveTo>
                  <a:cubicBezTo>
                    <a:pt x="68405" y="165674"/>
                    <a:pt x="63977" y="170101"/>
                    <a:pt x="63977" y="175267"/>
                  </a:cubicBezTo>
                  <a:cubicBezTo>
                    <a:pt x="63977" y="180433"/>
                    <a:pt x="68405" y="184861"/>
                    <a:pt x="73571" y="184861"/>
                  </a:cubicBezTo>
                  <a:cubicBezTo>
                    <a:pt x="78736" y="184861"/>
                    <a:pt x="83164" y="180433"/>
                    <a:pt x="83164" y="175267"/>
                  </a:cubicBezTo>
                  <a:cubicBezTo>
                    <a:pt x="83164" y="170101"/>
                    <a:pt x="78736" y="165674"/>
                    <a:pt x="73571" y="165674"/>
                  </a:cubicBezTo>
                  <a:close/>
                  <a:moveTo>
                    <a:pt x="144416" y="165674"/>
                  </a:moveTo>
                  <a:cubicBezTo>
                    <a:pt x="139250" y="165674"/>
                    <a:pt x="134822" y="170101"/>
                    <a:pt x="134822" y="175267"/>
                  </a:cubicBezTo>
                  <a:cubicBezTo>
                    <a:pt x="134822" y="180433"/>
                    <a:pt x="139250" y="184861"/>
                    <a:pt x="144416" y="184861"/>
                  </a:cubicBezTo>
                  <a:cubicBezTo>
                    <a:pt x="149581" y="184861"/>
                    <a:pt x="154009" y="180433"/>
                    <a:pt x="154009" y="175267"/>
                  </a:cubicBezTo>
                  <a:cubicBezTo>
                    <a:pt x="154009" y="170101"/>
                    <a:pt x="149581" y="165674"/>
                    <a:pt x="144416" y="165674"/>
                  </a:cubicBez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grpSp>
      <p:grpSp>
        <p:nvGrpSpPr>
          <p:cNvPr id="45" name="Group 59" title="woman icon">
            <a:extLst>
              <a:ext uri="{FF2B5EF4-FFF2-40B4-BE49-F238E27FC236}">
                <a16:creationId xmlns="" xmlns:a16="http://schemas.microsoft.com/office/drawing/2014/main" id="{29238AC7-9C68-0D41-9337-A9CE6C06CB71}"/>
              </a:ext>
            </a:extLst>
          </p:cNvPr>
          <p:cNvGrpSpPr>
            <a:grpSpLocks/>
          </p:cNvGrpSpPr>
          <p:nvPr/>
        </p:nvGrpSpPr>
        <p:grpSpPr bwMode="auto">
          <a:xfrm>
            <a:off x="9487164" y="4431030"/>
            <a:ext cx="465138" cy="463550"/>
            <a:chOff x="2324888" y="2512379"/>
            <a:chExt cx="464919" cy="464919"/>
          </a:xfrm>
        </p:grpSpPr>
        <p:sp>
          <p:nvSpPr>
            <p:cNvPr id="46" name="Freeform: Shape 11">
              <a:extLst>
                <a:ext uri="{FF2B5EF4-FFF2-40B4-BE49-F238E27FC236}">
                  <a16:creationId xmlns="" xmlns:a16="http://schemas.microsoft.com/office/drawing/2014/main" id="{F933AFAC-76AD-5942-9E77-CACF9A562390}"/>
                </a:ext>
                <a:ext uri="{C183D7F6-B498-43B3-948B-1728B52AA6E4}">
                  <adec:decorative xmlns="" xmlns:adec="http://schemas.microsoft.com/office/drawing/2017/decorative" val="1"/>
                </a:ext>
              </a:extLst>
            </p:cNvPr>
            <p:cNvSpPr>
              <a:spLocks/>
            </p:cNvSpPr>
            <p:nvPr/>
          </p:nvSpPr>
          <p:spPr bwMode="auto">
            <a:xfrm>
              <a:off x="2417134" y="2593556"/>
              <a:ext cx="280427" cy="302566"/>
            </a:xfrm>
            <a:custGeom>
              <a:avLst/>
              <a:gdLst>
                <a:gd name="T0" fmla="*/ 133203 w 280427"/>
                <a:gd name="T1" fmla="*/ 5535 h 302566"/>
                <a:gd name="T2" fmla="*/ 19556 w 280427"/>
                <a:gd name="T3" fmla="*/ 119920 h 302566"/>
                <a:gd name="T4" fmla="*/ 22508 w 280427"/>
                <a:gd name="T5" fmla="*/ 150176 h 302566"/>
                <a:gd name="T6" fmla="*/ 7011 w 280427"/>
                <a:gd name="T7" fmla="*/ 240208 h 302566"/>
                <a:gd name="T8" fmla="*/ 5535 w 280427"/>
                <a:gd name="T9" fmla="*/ 245374 h 302566"/>
                <a:gd name="T10" fmla="*/ 8487 w 280427"/>
                <a:gd name="T11" fmla="*/ 249802 h 302566"/>
                <a:gd name="T12" fmla="*/ 93353 w 280427"/>
                <a:gd name="T13" fmla="*/ 273417 h 302566"/>
                <a:gd name="T14" fmla="*/ 141321 w 280427"/>
                <a:gd name="T15" fmla="*/ 301459 h 302566"/>
                <a:gd name="T16" fmla="*/ 189288 w 280427"/>
                <a:gd name="T17" fmla="*/ 273417 h 302566"/>
                <a:gd name="T18" fmla="*/ 275631 w 280427"/>
                <a:gd name="T19" fmla="*/ 249802 h 302566"/>
                <a:gd name="T20" fmla="*/ 278582 w 280427"/>
                <a:gd name="T21" fmla="*/ 245374 h 302566"/>
                <a:gd name="T22" fmla="*/ 277106 w 280427"/>
                <a:gd name="T23" fmla="*/ 240208 h 302566"/>
                <a:gd name="T24" fmla="*/ 260133 w 280427"/>
                <a:gd name="T25" fmla="*/ 155342 h 302566"/>
                <a:gd name="T26" fmla="*/ 263085 w 280427"/>
                <a:gd name="T27" fmla="*/ 124347 h 302566"/>
                <a:gd name="T28" fmla="*/ 191502 w 280427"/>
                <a:gd name="T29" fmla="*/ 32102 h 302566"/>
                <a:gd name="T30" fmla="*/ 133203 w 280427"/>
                <a:gd name="T31" fmla="*/ 5535 h 302566"/>
                <a:gd name="T32" fmla="*/ 133203 w 280427"/>
                <a:gd name="T33" fmla="*/ 5535 h 302566"/>
                <a:gd name="T34" fmla="*/ 184861 w 280427"/>
                <a:gd name="T35" fmla="*/ 103684 h 302566"/>
                <a:gd name="T36" fmla="*/ 211427 w 280427"/>
                <a:gd name="T37" fmla="*/ 173791 h 302566"/>
                <a:gd name="T38" fmla="*/ 180433 w 280427"/>
                <a:gd name="T39" fmla="*/ 262347 h 302566"/>
                <a:gd name="T40" fmla="*/ 180433 w 280427"/>
                <a:gd name="T41" fmla="*/ 262347 h 302566"/>
                <a:gd name="T42" fmla="*/ 140583 w 280427"/>
                <a:gd name="T43" fmla="*/ 286700 h 302566"/>
                <a:gd name="T44" fmla="*/ 100732 w 280427"/>
                <a:gd name="T45" fmla="*/ 261609 h 302566"/>
                <a:gd name="T46" fmla="*/ 100732 w 280427"/>
                <a:gd name="T47" fmla="*/ 261609 h 302566"/>
                <a:gd name="T48" fmla="*/ 70476 w 280427"/>
                <a:gd name="T49" fmla="*/ 190764 h 302566"/>
                <a:gd name="T50" fmla="*/ 122133 w 280427"/>
                <a:gd name="T51" fmla="*/ 145748 h 302566"/>
                <a:gd name="T52" fmla="*/ 136155 w 280427"/>
                <a:gd name="T53" fmla="*/ 142059 h 302566"/>
                <a:gd name="T54" fmla="*/ 184861 w 280427"/>
                <a:gd name="T55" fmla="*/ 103684 h 302566"/>
                <a:gd name="T56" fmla="*/ 184861 w 280427"/>
                <a:gd name="T57" fmla="*/ 103684 h 302566"/>
                <a:gd name="T58" fmla="*/ 105898 w 280427"/>
                <a:gd name="T59" fmla="*/ 172315 h 302566"/>
                <a:gd name="T60" fmla="*/ 96305 w 280427"/>
                <a:gd name="T61" fmla="*/ 181909 h 302566"/>
                <a:gd name="T62" fmla="*/ 105898 w 280427"/>
                <a:gd name="T63" fmla="*/ 191502 h 302566"/>
                <a:gd name="T64" fmla="*/ 115492 w 280427"/>
                <a:gd name="T65" fmla="*/ 181909 h 302566"/>
                <a:gd name="T66" fmla="*/ 105898 w 280427"/>
                <a:gd name="T67" fmla="*/ 172315 h 302566"/>
                <a:gd name="T68" fmla="*/ 105898 w 280427"/>
                <a:gd name="T69" fmla="*/ 172315 h 302566"/>
                <a:gd name="T70" fmla="*/ 176743 w 280427"/>
                <a:gd name="T71" fmla="*/ 172315 h 302566"/>
                <a:gd name="T72" fmla="*/ 167149 w 280427"/>
                <a:gd name="T73" fmla="*/ 181909 h 302566"/>
                <a:gd name="T74" fmla="*/ 176743 w 280427"/>
                <a:gd name="T75" fmla="*/ 191502 h 302566"/>
                <a:gd name="T76" fmla="*/ 186337 w 280427"/>
                <a:gd name="T77" fmla="*/ 181909 h 302566"/>
                <a:gd name="T78" fmla="*/ 176743 w 280427"/>
                <a:gd name="T79" fmla="*/ 172315 h 302566"/>
                <a:gd name="T80" fmla="*/ 176743 w 280427"/>
                <a:gd name="T81" fmla="*/ 172315 h 3025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80427" h="302566">
                  <a:moveTo>
                    <a:pt x="133203" y="5535"/>
                  </a:moveTo>
                  <a:cubicBezTo>
                    <a:pt x="63096" y="5535"/>
                    <a:pt x="19556" y="49075"/>
                    <a:pt x="19556" y="119920"/>
                  </a:cubicBezTo>
                  <a:cubicBezTo>
                    <a:pt x="19556" y="130251"/>
                    <a:pt x="21032" y="139845"/>
                    <a:pt x="22508" y="150176"/>
                  </a:cubicBezTo>
                  <a:cubicBezTo>
                    <a:pt x="26198" y="178957"/>
                    <a:pt x="30626" y="208476"/>
                    <a:pt x="7011" y="240208"/>
                  </a:cubicBezTo>
                  <a:cubicBezTo>
                    <a:pt x="6273" y="241684"/>
                    <a:pt x="5535" y="243160"/>
                    <a:pt x="5535" y="245374"/>
                  </a:cubicBezTo>
                  <a:cubicBezTo>
                    <a:pt x="5535" y="246850"/>
                    <a:pt x="7011" y="248326"/>
                    <a:pt x="8487" y="249802"/>
                  </a:cubicBezTo>
                  <a:cubicBezTo>
                    <a:pt x="9225" y="250540"/>
                    <a:pt x="35053" y="267513"/>
                    <a:pt x="93353" y="273417"/>
                  </a:cubicBezTo>
                  <a:cubicBezTo>
                    <a:pt x="108112" y="291128"/>
                    <a:pt x="125085" y="301459"/>
                    <a:pt x="141321" y="301459"/>
                  </a:cubicBezTo>
                  <a:cubicBezTo>
                    <a:pt x="157556" y="301459"/>
                    <a:pt x="174529" y="291866"/>
                    <a:pt x="189288" y="273417"/>
                  </a:cubicBezTo>
                  <a:cubicBezTo>
                    <a:pt x="247588" y="266775"/>
                    <a:pt x="274893" y="250540"/>
                    <a:pt x="275631" y="249802"/>
                  </a:cubicBezTo>
                  <a:cubicBezTo>
                    <a:pt x="277106" y="249064"/>
                    <a:pt x="277844" y="246850"/>
                    <a:pt x="278582" y="245374"/>
                  </a:cubicBezTo>
                  <a:cubicBezTo>
                    <a:pt x="278582" y="243898"/>
                    <a:pt x="278582" y="241684"/>
                    <a:pt x="277106" y="240208"/>
                  </a:cubicBezTo>
                  <a:cubicBezTo>
                    <a:pt x="253492" y="209214"/>
                    <a:pt x="256443" y="183385"/>
                    <a:pt x="260133" y="155342"/>
                  </a:cubicBezTo>
                  <a:cubicBezTo>
                    <a:pt x="261609" y="145748"/>
                    <a:pt x="263085" y="135417"/>
                    <a:pt x="263085" y="124347"/>
                  </a:cubicBezTo>
                  <a:cubicBezTo>
                    <a:pt x="263085" y="82283"/>
                    <a:pt x="244636" y="33578"/>
                    <a:pt x="191502" y="32102"/>
                  </a:cubicBezTo>
                  <a:cubicBezTo>
                    <a:pt x="169363" y="9963"/>
                    <a:pt x="147962" y="5535"/>
                    <a:pt x="133203" y="5535"/>
                  </a:cubicBezTo>
                  <a:close/>
                  <a:moveTo>
                    <a:pt x="184861" y="103684"/>
                  </a:moveTo>
                  <a:cubicBezTo>
                    <a:pt x="194454" y="114016"/>
                    <a:pt x="211427" y="136893"/>
                    <a:pt x="211427" y="173791"/>
                  </a:cubicBezTo>
                  <a:cubicBezTo>
                    <a:pt x="211427" y="223235"/>
                    <a:pt x="181171" y="262347"/>
                    <a:pt x="180433" y="262347"/>
                  </a:cubicBezTo>
                  <a:cubicBezTo>
                    <a:pt x="167887" y="277844"/>
                    <a:pt x="153866" y="286700"/>
                    <a:pt x="140583" y="286700"/>
                  </a:cubicBezTo>
                  <a:cubicBezTo>
                    <a:pt x="127299" y="286700"/>
                    <a:pt x="113278" y="277844"/>
                    <a:pt x="100732" y="261609"/>
                  </a:cubicBezTo>
                  <a:cubicBezTo>
                    <a:pt x="100732" y="261609"/>
                    <a:pt x="70476" y="232829"/>
                    <a:pt x="70476" y="190764"/>
                  </a:cubicBezTo>
                  <a:cubicBezTo>
                    <a:pt x="70476" y="158294"/>
                    <a:pt x="97781" y="151652"/>
                    <a:pt x="122133" y="145748"/>
                  </a:cubicBezTo>
                  <a:cubicBezTo>
                    <a:pt x="127299" y="144273"/>
                    <a:pt x="131727" y="143535"/>
                    <a:pt x="136155" y="142059"/>
                  </a:cubicBezTo>
                  <a:cubicBezTo>
                    <a:pt x="165673" y="133941"/>
                    <a:pt x="178957" y="115492"/>
                    <a:pt x="184861" y="103684"/>
                  </a:cubicBezTo>
                  <a:close/>
                  <a:moveTo>
                    <a:pt x="105898" y="172315"/>
                  </a:moveTo>
                  <a:cubicBezTo>
                    <a:pt x="100732" y="172315"/>
                    <a:pt x="96305" y="176743"/>
                    <a:pt x="96305" y="181909"/>
                  </a:cubicBezTo>
                  <a:cubicBezTo>
                    <a:pt x="96305" y="187075"/>
                    <a:pt x="100732" y="191502"/>
                    <a:pt x="105898" y="191502"/>
                  </a:cubicBezTo>
                  <a:cubicBezTo>
                    <a:pt x="111064" y="191502"/>
                    <a:pt x="115492" y="187075"/>
                    <a:pt x="115492" y="181909"/>
                  </a:cubicBezTo>
                  <a:cubicBezTo>
                    <a:pt x="115492" y="176743"/>
                    <a:pt x="111064" y="172315"/>
                    <a:pt x="105898" y="172315"/>
                  </a:cubicBezTo>
                  <a:close/>
                  <a:moveTo>
                    <a:pt x="176743" y="172315"/>
                  </a:moveTo>
                  <a:cubicBezTo>
                    <a:pt x="171577" y="172315"/>
                    <a:pt x="167149" y="176743"/>
                    <a:pt x="167149" y="181909"/>
                  </a:cubicBezTo>
                  <a:cubicBezTo>
                    <a:pt x="167149" y="187075"/>
                    <a:pt x="171577" y="191502"/>
                    <a:pt x="176743" y="191502"/>
                  </a:cubicBezTo>
                  <a:cubicBezTo>
                    <a:pt x="181909" y="191502"/>
                    <a:pt x="186337" y="187075"/>
                    <a:pt x="186337" y="181909"/>
                  </a:cubicBezTo>
                  <a:cubicBezTo>
                    <a:pt x="186337" y="176743"/>
                    <a:pt x="181909" y="172315"/>
                    <a:pt x="176743" y="172315"/>
                  </a:cubicBez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sp>
          <p:nvSpPr>
            <p:cNvPr id="47" name="Freeform: Shape 12">
              <a:extLst>
                <a:ext uri="{FF2B5EF4-FFF2-40B4-BE49-F238E27FC236}">
                  <a16:creationId xmlns="" xmlns:a16="http://schemas.microsoft.com/office/drawing/2014/main" id="{8DD84D77-8960-9445-9B7A-05EC553E0CB3}"/>
                </a:ext>
                <a:ext uri="{C183D7F6-B498-43B3-948B-1728B52AA6E4}">
                  <adec:decorative xmlns="" xmlns:adec="http://schemas.microsoft.com/office/drawing/2017/decorative" val="1"/>
                </a:ext>
              </a:extLst>
            </p:cNvPr>
            <p:cNvSpPr>
              <a:spLocks/>
            </p:cNvSpPr>
            <p:nvPr/>
          </p:nvSpPr>
          <p:spPr bwMode="auto">
            <a:xfrm>
              <a:off x="2324888" y="2512379"/>
              <a:ext cx="464919" cy="464919"/>
            </a:xfrm>
            <a:custGeom>
              <a:avLst/>
              <a:gdLst>
                <a:gd name="T0" fmla="*/ 463074 w 464919"/>
                <a:gd name="T1" fmla="*/ 463074 h 464919"/>
                <a:gd name="T2" fmla="*/ 5535 w 464919"/>
                <a:gd name="T3" fmla="*/ 463074 h 464919"/>
                <a:gd name="T4" fmla="*/ 5535 w 464919"/>
                <a:gd name="T5" fmla="*/ 5535 h 464919"/>
                <a:gd name="T6" fmla="*/ 463074 w 464919"/>
                <a:gd name="T7" fmla="*/ 5535 h 464919"/>
                <a:gd name="T8" fmla="*/ 463074 w 464919"/>
                <a:gd name="T9" fmla="*/ 463074 h 464919"/>
                <a:gd name="T10" fmla="*/ 50551 w 464919"/>
                <a:gd name="T11" fmla="*/ 420272 h 464919"/>
                <a:gd name="T12" fmla="*/ 418796 w 464919"/>
                <a:gd name="T13" fmla="*/ 420272 h 464919"/>
                <a:gd name="T14" fmla="*/ 418796 w 464919"/>
                <a:gd name="T15" fmla="*/ 48337 h 464919"/>
                <a:gd name="T16" fmla="*/ 50551 w 464919"/>
                <a:gd name="T17" fmla="*/ 48337 h 464919"/>
                <a:gd name="T18" fmla="*/ 50551 w 464919"/>
                <a:gd name="T19" fmla="*/ 420272 h 4649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4919" h="464919">
                  <a:moveTo>
                    <a:pt x="463074" y="463074"/>
                  </a:moveTo>
                  <a:lnTo>
                    <a:pt x="5535" y="463074"/>
                  </a:lnTo>
                  <a:lnTo>
                    <a:pt x="5535" y="5535"/>
                  </a:lnTo>
                  <a:lnTo>
                    <a:pt x="463074" y="5535"/>
                  </a:lnTo>
                  <a:lnTo>
                    <a:pt x="463074" y="463074"/>
                  </a:lnTo>
                  <a:close/>
                  <a:moveTo>
                    <a:pt x="50551" y="420272"/>
                  </a:moveTo>
                  <a:lnTo>
                    <a:pt x="418796" y="420272"/>
                  </a:lnTo>
                  <a:lnTo>
                    <a:pt x="418796" y="48337"/>
                  </a:lnTo>
                  <a:lnTo>
                    <a:pt x="50551" y="48337"/>
                  </a:lnTo>
                  <a:lnTo>
                    <a:pt x="50551" y="420272"/>
                  </a:ln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grpSp>
      <p:grpSp>
        <p:nvGrpSpPr>
          <p:cNvPr id="48" name="Group 59" title="woman icon">
            <a:extLst>
              <a:ext uri="{FF2B5EF4-FFF2-40B4-BE49-F238E27FC236}">
                <a16:creationId xmlns="" xmlns:a16="http://schemas.microsoft.com/office/drawing/2014/main" id="{29238AC7-9C68-0D41-9337-A9CE6C06CB71}"/>
              </a:ext>
            </a:extLst>
          </p:cNvPr>
          <p:cNvGrpSpPr>
            <a:grpSpLocks/>
          </p:cNvGrpSpPr>
          <p:nvPr/>
        </p:nvGrpSpPr>
        <p:grpSpPr bwMode="auto">
          <a:xfrm>
            <a:off x="9139886" y="2966734"/>
            <a:ext cx="465138" cy="463550"/>
            <a:chOff x="2324888" y="2512379"/>
            <a:chExt cx="464919" cy="464919"/>
          </a:xfrm>
        </p:grpSpPr>
        <p:sp>
          <p:nvSpPr>
            <p:cNvPr id="49" name="Freeform: Shape 11">
              <a:extLst>
                <a:ext uri="{FF2B5EF4-FFF2-40B4-BE49-F238E27FC236}">
                  <a16:creationId xmlns="" xmlns:a16="http://schemas.microsoft.com/office/drawing/2014/main" id="{F933AFAC-76AD-5942-9E77-CACF9A562390}"/>
                </a:ext>
                <a:ext uri="{C183D7F6-B498-43B3-948B-1728B52AA6E4}">
                  <adec:decorative xmlns="" xmlns:adec="http://schemas.microsoft.com/office/drawing/2017/decorative" val="1"/>
                </a:ext>
              </a:extLst>
            </p:cNvPr>
            <p:cNvSpPr>
              <a:spLocks/>
            </p:cNvSpPr>
            <p:nvPr/>
          </p:nvSpPr>
          <p:spPr bwMode="auto">
            <a:xfrm>
              <a:off x="2417134" y="2593556"/>
              <a:ext cx="280427" cy="302566"/>
            </a:xfrm>
            <a:custGeom>
              <a:avLst/>
              <a:gdLst>
                <a:gd name="T0" fmla="*/ 133203 w 280427"/>
                <a:gd name="T1" fmla="*/ 5535 h 302566"/>
                <a:gd name="T2" fmla="*/ 19556 w 280427"/>
                <a:gd name="T3" fmla="*/ 119920 h 302566"/>
                <a:gd name="T4" fmla="*/ 22508 w 280427"/>
                <a:gd name="T5" fmla="*/ 150176 h 302566"/>
                <a:gd name="T6" fmla="*/ 7011 w 280427"/>
                <a:gd name="T7" fmla="*/ 240208 h 302566"/>
                <a:gd name="T8" fmla="*/ 5535 w 280427"/>
                <a:gd name="T9" fmla="*/ 245374 h 302566"/>
                <a:gd name="T10" fmla="*/ 8487 w 280427"/>
                <a:gd name="T11" fmla="*/ 249802 h 302566"/>
                <a:gd name="T12" fmla="*/ 93353 w 280427"/>
                <a:gd name="T13" fmla="*/ 273417 h 302566"/>
                <a:gd name="T14" fmla="*/ 141321 w 280427"/>
                <a:gd name="T15" fmla="*/ 301459 h 302566"/>
                <a:gd name="T16" fmla="*/ 189288 w 280427"/>
                <a:gd name="T17" fmla="*/ 273417 h 302566"/>
                <a:gd name="T18" fmla="*/ 275631 w 280427"/>
                <a:gd name="T19" fmla="*/ 249802 h 302566"/>
                <a:gd name="T20" fmla="*/ 278582 w 280427"/>
                <a:gd name="T21" fmla="*/ 245374 h 302566"/>
                <a:gd name="T22" fmla="*/ 277106 w 280427"/>
                <a:gd name="T23" fmla="*/ 240208 h 302566"/>
                <a:gd name="T24" fmla="*/ 260133 w 280427"/>
                <a:gd name="T25" fmla="*/ 155342 h 302566"/>
                <a:gd name="T26" fmla="*/ 263085 w 280427"/>
                <a:gd name="T27" fmla="*/ 124347 h 302566"/>
                <a:gd name="T28" fmla="*/ 191502 w 280427"/>
                <a:gd name="T29" fmla="*/ 32102 h 302566"/>
                <a:gd name="T30" fmla="*/ 133203 w 280427"/>
                <a:gd name="T31" fmla="*/ 5535 h 302566"/>
                <a:gd name="T32" fmla="*/ 133203 w 280427"/>
                <a:gd name="T33" fmla="*/ 5535 h 302566"/>
                <a:gd name="T34" fmla="*/ 184861 w 280427"/>
                <a:gd name="T35" fmla="*/ 103684 h 302566"/>
                <a:gd name="T36" fmla="*/ 211427 w 280427"/>
                <a:gd name="T37" fmla="*/ 173791 h 302566"/>
                <a:gd name="T38" fmla="*/ 180433 w 280427"/>
                <a:gd name="T39" fmla="*/ 262347 h 302566"/>
                <a:gd name="T40" fmla="*/ 180433 w 280427"/>
                <a:gd name="T41" fmla="*/ 262347 h 302566"/>
                <a:gd name="T42" fmla="*/ 140583 w 280427"/>
                <a:gd name="T43" fmla="*/ 286700 h 302566"/>
                <a:gd name="T44" fmla="*/ 100732 w 280427"/>
                <a:gd name="T45" fmla="*/ 261609 h 302566"/>
                <a:gd name="T46" fmla="*/ 100732 w 280427"/>
                <a:gd name="T47" fmla="*/ 261609 h 302566"/>
                <a:gd name="T48" fmla="*/ 70476 w 280427"/>
                <a:gd name="T49" fmla="*/ 190764 h 302566"/>
                <a:gd name="T50" fmla="*/ 122133 w 280427"/>
                <a:gd name="T51" fmla="*/ 145748 h 302566"/>
                <a:gd name="T52" fmla="*/ 136155 w 280427"/>
                <a:gd name="T53" fmla="*/ 142059 h 302566"/>
                <a:gd name="T54" fmla="*/ 184861 w 280427"/>
                <a:gd name="T55" fmla="*/ 103684 h 302566"/>
                <a:gd name="T56" fmla="*/ 184861 w 280427"/>
                <a:gd name="T57" fmla="*/ 103684 h 302566"/>
                <a:gd name="T58" fmla="*/ 105898 w 280427"/>
                <a:gd name="T59" fmla="*/ 172315 h 302566"/>
                <a:gd name="T60" fmla="*/ 96305 w 280427"/>
                <a:gd name="T61" fmla="*/ 181909 h 302566"/>
                <a:gd name="T62" fmla="*/ 105898 w 280427"/>
                <a:gd name="T63" fmla="*/ 191502 h 302566"/>
                <a:gd name="T64" fmla="*/ 115492 w 280427"/>
                <a:gd name="T65" fmla="*/ 181909 h 302566"/>
                <a:gd name="T66" fmla="*/ 105898 w 280427"/>
                <a:gd name="T67" fmla="*/ 172315 h 302566"/>
                <a:gd name="T68" fmla="*/ 105898 w 280427"/>
                <a:gd name="T69" fmla="*/ 172315 h 302566"/>
                <a:gd name="T70" fmla="*/ 176743 w 280427"/>
                <a:gd name="T71" fmla="*/ 172315 h 302566"/>
                <a:gd name="T72" fmla="*/ 167149 w 280427"/>
                <a:gd name="T73" fmla="*/ 181909 h 302566"/>
                <a:gd name="T74" fmla="*/ 176743 w 280427"/>
                <a:gd name="T75" fmla="*/ 191502 h 302566"/>
                <a:gd name="T76" fmla="*/ 186337 w 280427"/>
                <a:gd name="T77" fmla="*/ 181909 h 302566"/>
                <a:gd name="T78" fmla="*/ 176743 w 280427"/>
                <a:gd name="T79" fmla="*/ 172315 h 302566"/>
                <a:gd name="T80" fmla="*/ 176743 w 280427"/>
                <a:gd name="T81" fmla="*/ 172315 h 3025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80427" h="302566">
                  <a:moveTo>
                    <a:pt x="133203" y="5535"/>
                  </a:moveTo>
                  <a:cubicBezTo>
                    <a:pt x="63096" y="5535"/>
                    <a:pt x="19556" y="49075"/>
                    <a:pt x="19556" y="119920"/>
                  </a:cubicBezTo>
                  <a:cubicBezTo>
                    <a:pt x="19556" y="130251"/>
                    <a:pt x="21032" y="139845"/>
                    <a:pt x="22508" y="150176"/>
                  </a:cubicBezTo>
                  <a:cubicBezTo>
                    <a:pt x="26198" y="178957"/>
                    <a:pt x="30626" y="208476"/>
                    <a:pt x="7011" y="240208"/>
                  </a:cubicBezTo>
                  <a:cubicBezTo>
                    <a:pt x="6273" y="241684"/>
                    <a:pt x="5535" y="243160"/>
                    <a:pt x="5535" y="245374"/>
                  </a:cubicBezTo>
                  <a:cubicBezTo>
                    <a:pt x="5535" y="246850"/>
                    <a:pt x="7011" y="248326"/>
                    <a:pt x="8487" y="249802"/>
                  </a:cubicBezTo>
                  <a:cubicBezTo>
                    <a:pt x="9225" y="250540"/>
                    <a:pt x="35053" y="267513"/>
                    <a:pt x="93353" y="273417"/>
                  </a:cubicBezTo>
                  <a:cubicBezTo>
                    <a:pt x="108112" y="291128"/>
                    <a:pt x="125085" y="301459"/>
                    <a:pt x="141321" y="301459"/>
                  </a:cubicBezTo>
                  <a:cubicBezTo>
                    <a:pt x="157556" y="301459"/>
                    <a:pt x="174529" y="291866"/>
                    <a:pt x="189288" y="273417"/>
                  </a:cubicBezTo>
                  <a:cubicBezTo>
                    <a:pt x="247588" y="266775"/>
                    <a:pt x="274893" y="250540"/>
                    <a:pt x="275631" y="249802"/>
                  </a:cubicBezTo>
                  <a:cubicBezTo>
                    <a:pt x="277106" y="249064"/>
                    <a:pt x="277844" y="246850"/>
                    <a:pt x="278582" y="245374"/>
                  </a:cubicBezTo>
                  <a:cubicBezTo>
                    <a:pt x="278582" y="243898"/>
                    <a:pt x="278582" y="241684"/>
                    <a:pt x="277106" y="240208"/>
                  </a:cubicBezTo>
                  <a:cubicBezTo>
                    <a:pt x="253492" y="209214"/>
                    <a:pt x="256443" y="183385"/>
                    <a:pt x="260133" y="155342"/>
                  </a:cubicBezTo>
                  <a:cubicBezTo>
                    <a:pt x="261609" y="145748"/>
                    <a:pt x="263085" y="135417"/>
                    <a:pt x="263085" y="124347"/>
                  </a:cubicBezTo>
                  <a:cubicBezTo>
                    <a:pt x="263085" y="82283"/>
                    <a:pt x="244636" y="33578"/>
                    <a:pt x="191502" y="32102"/>
                  </a:cubicBezTo>
                  <a:cubicBezTo>
                    <a:pt x="169363" y="9963"/>
                    <a:pt x="147962" y="5535"/>
                    <a:pt x="133203" y="5535"/>
                  </a:cubicBezTo>
                  <a:close/>
                  <a:moveTo>
                    <a:pt x="184861" y="103684"/>
                  </a:moveTo>
                  <a:cubicBezTo>
                    <a:pt x="194454" y="114016"/>
                    <a:pt x="211427" y="136893"/>
                    <a:pt x="211427" y="173791"/>
                  </a:cubicBezTo>
                  <a:cubicBezTo>
                    <a:pt x="211427" y="223235"/>
                    <a:pt x="181171" y="262347"/>
                    <a:pt x="180433" y="262347"/>
                  </a:cubicBezTo>
                  <a:cubicBezTo>
                    <a:pt x="167887" y="277844"/>
                    <a:pt x="153866" y="286700"/>
                    <a:pt x="140583" y="286700"/>
                  </a:cubicBezTo>
                  <a:cubicBezTo>
                    <a:pt x="127299" y="286700"/>
                    <a:pt x="113278" y="277844"/>
                    <a:pt x="100732" y="261609"/>
                  </a:cubicBezTo>
                  <a:cubicBezTo>
                    <a:pt x="100732" y="261609"/>
                    <a:pt x="70476" y="232829"/>
                    <a:pt x="70476" y="190764"/>
                  </a:cubicBezTo>
                  <a:cubicBezTo>
                    <a:pt x="70476" y="158294"/>
                    <a:pt x="97781" y="151652"/>
                    <a:pt x="122133" y="145748"/>
                  </a:cubicBezTo>
                  <a:cubicBezTo>
                    <a:pt x="127299" y="144273"/>
                    <a:pt x="131727" y="143535"/>
                    <a:pt x="136155" y="142059"/>
                  </a:cubicBezTo>
                  <a:cubicBezTo>
                    <a:pt x="165673" y="133941"/>
                    <a:pt x="178957" y="115492"/>
                    <a:pt x="184861" y="103684"/>
                  </a:cubicBezTo>
                  <a:close/>
                  <a:moveTo>
                    <a:pt x="105898" y="172315"/>
                  </a:moveTo>
                  <a:cubicBezTo>
                    <a:pt x="100732" y="172315"/>
                    <a:pt x="96305" y="176743"/>
                    <a:pt x="96305" y="181909"/>
                  </a:cubicBezTo>
                  <a:cubicBezTo>
                    <a:pt x="96305" y="187075"/>
                    <a:pt x="100732" y="191502"/>
                    <a:pt x="105898" y="191502"/>
                  </a:cubicBezTo>
                  <a:cubicBezTo>
                    <a:pt x="111064" y="191502"/>
                    <a:pt x="115492" y="187075"/>
                    <a:pt x="115492" y="181909"/>
                  </a:cubicBezTo>
                  <a:cubicBezTo>
                    <a:pt x="115492" y="176743"/>
                    <a:pt x="111064" y="172315"/>
                    <a:pt x="105898" y="172315"/>
                  </a:cubicBezTo>
                  <a:close/>
                  <a:moveTo>
                    <a:pt x="176743" y="172315"/>
                  </a:moveTo>
                  <a:cubicBezTo>
                    <a:pt x="171577" y="172315"/>
                    <a:pt x="167149" y="176743"/>
                    <a:pt x="167149" y="181909"/>
                  </a:cubicBezTo>
                  <a:cubicBezTo>
                    <a:pt x="167149" y="187075"/>
                    <a:pt x="171577" y="191502"/>
                    <a:pt x="176743" y="191502"/>
                  </a:cubicBezTo>
                  <a:cubicBezTo>
                    <a:pt x="181909" y="191502"/>
                    <a:pt x="186337" y="187075"/>
                    <a:pt x="186337" y="181909"/>
                  </a:cubicBezTo>
                  <a:cubicBezTo>
                    <a:pt x="186337" y="176743"/>
                    <a:pt x="181909" y="172315"/>
                    <a:pt x="176743" y="172315"/>
                  </a:cubicBez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sp>
          <p:nvSpPr>
            <p:cNvPr id="50" name="Freeform: Shape 12">
              <a:extLst>
                <a:ext uri="{FF2B5EF4-FFF2-40B4-BE49-F238E27FC236}">
                  <a16:creationId xmlns="" xmlns:a16="http://schemas.microsoft.com/office/drawing/2014/main" id="{8DD84D77-8960-9445-9B7A-05EC553E0CB3}"/>
                </a:ext>
                <a:ext uri="{C183D7F6-B498-43B3-948B-1728B52AA6E4}">
                  <adec:decorative xmlns="" xmlns:adec="http://schemas.microsoft.com/office/drawing/2017/decorative" val="1"/>
                </a:ext>
              </a:extLst>
            </p:cNvPr>
            <p:cNvSpPr>
              <a:spLocks/>
            </p:cNvSpPr>
            <p:nvPr/>
          </p:nvSpPr>
          <p:spPr bwMode="auto">
            <a:xfrm>
              <a:off x="2324888" y="2512379"/>
              <a:ext cx="464919" cy="464919"/>
            </a:xfrm>
            <a:custGeom>
              <a:avLst/>
              <a:gdLst>
                <a:gd name="T0" fmla="*/ 463074 w 464919"/>
                <a:gd name="T1" fmla="*/ 463074 h 464919"/>
                <a:gd name="T2" fmla="*/ 5535 w 464919"/>
                <a:gd name="T3" fmla="*/ 463074 h 464919"/>
                <a:gd name="T4" fmla="*/ 5535 w 464919"/>
                <a:gd name="T5" fmla="*/ 5535 h 464919"/>
                <a:gd name="T6" fmla="*/ 463074 w 464919"/>
                <a:gd name="T7" fmla="*/ 5535 h 464919"/>
                <a:gd name="T8" fmla="*/ 463074 w 464919"/>
                <a:gd name="T9" fmla="*/ 463074 h 464919"/>
                <a:gd name="T10" fmla="*/ 50551 w 464919"/>
                <a:gd name="T11" fmla="*/ 420272 h 464919"/>
                <a:gd name="T12" fmla="*/ 418796 w 464919"/>
                <a:gd name="T13" fmla="*/ 420272 h 464919"/>
                <a:gd name="T14" fmla="*/ 418796 w 464919"/>
                <a:gd name="T15" fmla="*/ 48337 h 464919"/>
                <a:gd name="T16" fmla="*/ 50551 w 464919"/>
                <a:gd name="T17" fmla="*/ 48337 h 464919"/>
                <a:gd name="T18" fmla="*/ 50551 w 464919"/>
                <a:gd name="T19" fmla="*/ 420272 h 4649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4919" h="464919">
                  <a:moveTo>
                    <a:pt x="463074" y="463074"/>
                  </a:moveTo>
                  <a:lnTo>
                    <a:pt x="5535" y="463074"/>
                  </a:lnTo>
                  <a:lnTo>
                    <a:pt x="5535" y="5535"/>
                  </a:lnTo>
                  <a:lnTo>
                    <a:pt x="463074" y="5535"/>
                  </a:lnTo>
                  <a:lnTo>
                    <a:pt x="463074" y="463074"/>
                  </a:lnTo>
                  <a:close/>
                  <a:moveTo>
                    <a:pt x="50551" y="420272"/>
                  </a:moveTo>
                  <a:lnTo>
                    <a:pt x="418796" y="420272"/>
                  </a:lnTo>
                  <a:lnTo>
                    <a:pt x="418796" y="48337"/>
                  </a:lnTo>
                  <a:lnTo>
                    <a:pt x="50551" y="48337"/>
                  </a:lnTo>
                  <a:lnTo>
                    <a:pt x="50551" y="420272"/>
                  </a:lnTo>
                  <a:close/>
                </a:path>
              </a:pathLst>
            </a:custGeom>
            <a:solidFill>
              <a:srgbClr val="0000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en-US" dirty="0"/>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239" y="4370453"/>
            <a:ext cx="1173971" cy="1173971"/>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8260" y="460251"/>
            <a:ext cx="656035" cy="656035"/>
          </a:xfrm>
          <a:prstGeom prst="rect">
            <a:avLst/>
          </a:prstGeom>
        </p:spPr>
      </p:pic>
      <p:grpSp>
        <p:nvGrpSpPr>
          <p:cNvPr id="33" name="Group 32">
            <a:extLst>
              <a:ext uri="{FF2B5EF4-FFF2-40B4-BE49-F238E27FC236}">
                <a16:creationId xmlns=""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555694" y="2501961"/>
            <a:ext cx="3806780" cy="3330259"/>
            <a:chOff x="4325258" y="1229517"/>
            <a:chExt cx="3541486" cy="3769865"/>
          </a:xfrm>
        </p:grpSpPr>
        <p:sp>
          <p:nvSpPr>
            <p:cNvPr id="34" name="Diamond 33">
              <a:extLst>
                <a:ext uri="{FF2B5EF4-FFF2-40B4-BE49-F238E27FC236}">
                  <a16:creationId xmlns=""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Diamond 34">
              <a:extLst>
                <a:ext uri="{FF2B5EF4-FFF2-40B4-BE49-F238E27FC236}">
                  <a16:creationId xmlns=""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Title 1">
            <a:extLst>
              <a:ext uri="{FF2B5EF4-FFF2-40B4-BE49-F238E27FC236}">
                <a16:creationId xmlns="" xmlns:a16="http://schemas.microsoft.com/office/drawing/2014/main" id="{FA061601-468D-486D-B8EE-42BD1BE3ADCC}"/>
              </a:ext>
            </a:extLst>
          </p:cNvPr>
          <p:cNvSpPr txBox="1">
            <a:spLocks/>
          </p:cNvSpPr>
          <p:nvPr/>
        </p:nvSpPr>
        <p:spPr>
          <a:xfrm>
            <a:off x="977756" y="4126400"/>
            <a:ext cx="3018532" cy="332399"/>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smtClean="0">
                <a:solidFill>
                  <a:schemeClr val="accent5">
                    <a:lumMod val="60000"/>
                    <a:lumOff val="40000"/>
                  </a:schemeClr>
                </a:solidFill>
              </a:rPr>
              <a:t>Thank You</a:t>
            </a:r>
            <a:endParaRPr lang="en-US" sz="2400" dirty="0">
              <a:solidFill>
                <a:schemeClr val="accent5">
                  <a:lumMod val="60000"/>
                  <a:lumOff val="40000"/>
                </a:schemeClr>
              </a:solidFill>
            </a:endParaRPr>
          </a:p>
        </p:txBody>
      </p:sp>
      <p:pic>
        <p:nvPicPr>
          <p:cNvPr id="53" name="Graphic 5" descr="Handshake">
            <a:extLst>
              <a:ext uri="{FF2B5EF4-FFF2-40B4-BE49-F238E27FC236}">
                <a16:creationId xmlns="" xmlns:a16="http://schemas.microsoft.com/office/drawing/2014/main" id="{25AC477D-234A-451C-9E4E-D259C02336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841128" y="4307961"/>
            <a:ext cx="1291788" cy="1291788"/>
          </a:xfrm>
          <a:prstGeom prst="rect">
            <a:avLst/>
          </a:prstGeom>
        </p:spPr>
      </p:pic>
      <p:sp>
        <p:nvSpPr>
          <p:cNvPr id="3" name="Heart 2"/>
          <p:cNvSpPr/>
          <p:nvPr/>
        </p:nvSpPr>
        <p:spPr>
          <a:xfrm>
            <a:off x="4426373" y="1726479"/>
            <a:ext cx="274320" cy="27432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75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6877878" y="522898"/>
            <a:ext cx="5314122" cy="0"/>
          </a:xfrm>
          <a:prstGeom prst="line">
            <a:avLst/>
          </a:prstGeom>
          <a:ln>
            <a:solidFill>
              <a:schemeClr val="accent3">
                <a:lumMod val="50000"/>
              </a:schemeClr>
            </a:solidFill>
            <a:headEnd type="ova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381000" y="231630"/>
            <a:ext cx="11734800" cy="775597"/>
          </a:xfrm>
          <a:prstGeom prst="rect">
            <a:avLst/>
          </a:prstGeom>
          <a:scene3d>
            <a:camera prst="orthographicFront"/>
            <a:lightRig rig="threePt" dir="t"/>
          </a:scene3d>
          <a:sp3d>
            <a:bevelT prst="angle"/>
          </a:sp3d>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       Contents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744278" cy="0"/>
          </a:xfrm>
          <a:prstGeom prst="line">
            <a:avLst/>
          </a:prstGeom>
          <a:ln>
            <a:solidFill>
              <a:schemeClr val="accent3">
                <a:lumMod val="50000"/>
              </a:schemeClr>
            </a:solidFill>
            <a:tailEnd type="ova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775599" y="1081824"/>
            <a:ext cx="3386327" cy="742622"/>
            <a:chOff x="3922007" y="1191491"/>
            <a:chExt cx="4717646" cy="1055126"/>
          </a:xfrm>
        </p:grpSpPr>
        <p:sp>
          <p:nvSpPr>
            <p:cNvPr id="38" name="Rectangle 37">
              <a:hlinkClick r:id="rId3" action="ppaction://hlinksldjump"/>
            </p:cNvPr>
            <p:cNvSpPr/>
            <p:nvPr/>
          </p:nvSpPr>
          <p:spPr>
            <a:xfrm>
              <a:off x="5196803" y="1276799"/>
              <a:ext cx="3442850"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dirty="0">
                  <a:solidFill>
                    <a:schemeClr val="tx1">
                      <a:lumMod val="75000"/>
                      <a:lumOff val="25000"/>
                    </a:schemeClr>
                  </a:solidFill>
                </a:rPr>
                <a:t>About the Application</a:t>
              </a:r>
              <a:endParaRPr lang="en-US" sz="1350" b="1" dirty="0"/>
            </a:p>
          </p:txBody>
        </p:sp>
        <p:grpSp>
          <p:nvGrpSpPr>
            <p:cNvPr id="39" name="Group 38"/>
            <p:cNvGrpSpPr/>
            <p:nvPr/>
          </p:nvGrpSpPr>
          <p:grpSpPr>
            <a:xfrm>
              <a:off x="3922007" y="1191491"/>
              <a:ext cx="1182094" cy="969818"/>
              <a:chOff x="3922007" y="1191491"/>
              <a:chExt cx="1182094" cy="969818"/>
            </a:xfrm>
          </p:grpSpPr>
          <p:sp>
            <p:nvSpPr>
              <p:cNvPr id="41" name="Rectangle 40"/>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01</a:t>
                </a:r>
              </a:p>
            </p:txBody>
          </p:sp>
          <p:sp>
            <p:nvSpPr>
              <p:cNvPr id="43" name="Isosceles Triangle 42"/>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3" name="Rectangle 152"/>
              <p:cNvSpPr/>
              <p:nvPr/>
            </p:nvSpPr>
            <p:spPr>
              <a:xfrm>
                <a:off x="3922007"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01</a:t>
                </a:r>
              </a:p>
            </p:txBody>
          </p:sp>
        </p:grpSp>
        <p:sp>
          <p:nvSpPr>
            <p:cNvPr id="149" name="Rectangle 148">
              <a:hlinkClick r:id="rId3" action="ppaction://hlinksldjump"/>
            </p:cNvPr>
            <p:cNvSpPr/>
            <p:nvPr/>
          </p:nvSpPr>
          <p:spPr>
            <a:xfrm>
              <a:off x="5196803" y="1276799"/>
              <a:ext cx="3442850"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dirty="0">
                  <a:solidFill>
                    <a:schemeClr val="tx1">
                      <a:lumMod val="75000"/>
                      <a:lumOff val="25000"/>
                    </a:schemeClr>
                  </a:solidFill>
                </a:rPr>
                <a:t>About the Application</a:t>
              </a:r>
              <a:endParaRPr lang="en-US" sz="1350" b="1" dirty="0"/>
            </a:p>
          </p:txBody>
        </p:sp>
      </p:grpSp>
      <p:grpSp>
        <p:nvGrpSpPr>
          <p:cNvPr id="45" name="Group 44"/>
          <p:cNvGrpSpPr/>
          <p:nvPr/>
        </p:nvGrpSpPr>
        <p:grpSpPr>
          <a:xfrm>
            <a:off x="1775599" y="2012133"/>
            <a:ext cx="3234281" cy="697809"/>
            <a:chOff x="3925455" y="1191491"/>
            <a:chExt cx="4413736" cy="969818"/>
          </a:xfrm>
        </p:grpSpPr>
        <p:sp>
          <p:nvSpPr>
            <p:cNvPr id="48" name="Rectangle 47"/>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49" name="Group 48"/>
            <p:cNvGrpSpPr/>
            <p:nvPr/>
          </p:nvGrpSpPr>
          <p:grpSpPr>
            <a:xfrm>
              <a:off x="3925455" y="1191491"/>
              <a:ext cx="1178646" cy="969818"/>
              <a:chOff x="3925455" y="1191491"/>
              <a:chExt cx="1178646" cy="969818"/>
            </a:xfrm>
          </p:grpSpPr>
          <p:sp>
            <p:nvSpPr>
              <p:cNvPr id="51" name="Rectangle 50"/>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53" name="Isosceles Triangle 52"/>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56" name="Group 55"/>
          <p:cNvGrpSpPr/>
          <p:nvPr/>
        </p:nvGrpSpPr>
        <p:grpSpPr>
          <a:xfrm>
            <a:off x="1775599" y="2895192"/>
            <a:ext cx="3234281" cy="697810"/>
            <a:chOff x="3925455" y="1191491"/>
            <a:chExt cx="4413736" cy="969819"/>
          </a:xfrm>
        </p:grpSpPr>
        <p:sp>
          <p:nvSpPr>
            <p:cNvPr id="57" name="Rectangle 56"/>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58" name="Group 57"/>
            <p:cNvGrpSpPr/>
            <p:nvPr/>
          </p:nvGrpSpPr>
          <p:grpSpPr>
            <a:xfrm>
              <a:off x="3925455" y="1191491"/>
              <a:ext cx="1178647" cy="969819"/>
              <a:chOff x="3925455" y="1191491"/>
              <a:chExt cx="1178647" cy="969819"/>
            </a:xfrm>
          </p:grpSpPr>
          <p:sp>
            <p:nvSpPr>
              <p:cNvPr id="59" name="Rectangle 58"/>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60" name="Isosceles Triangle 59"/>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Rectangle 60"/>
              <p:cNvSpPr/>
              <p:nvPr/>
            </p:nvSpPr>
            <p:spPr>
              <a:xfrm>
                <a:off x="3925455" y="1191492"/>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03</a:t>
                </a:r>
                <a:endParaRPr lang="en-US" sz="3600" b="1" dirty="0">
                  <a:effectLst>
                    <a:outerShdw blurRad="38100" dist="38100" dir="2700000" algn="tl">
                      <a:srgbClr val="000000">
                        <a:alpha val="43137"/>
                      </a:srgbClr>
                    </a:outerShdw>
                  </a:effectLst>
                </a:endParaRPr>
              </a:p>
            </p:txBody>
          </p:sp>
          <p:sp>
            <p:nvSpPr>
              <p:cNvPr id="62" name="Isosceles Triangle 61"/>
              <p:cNvSpPr/>
              <p:nvPr/>
            </p:nvSpPr>
            <p:spPr>
              <a:xfrm rot="5400000">
                <a:off x="4803124" y="1537061"/>
                <a:ext cx="323273"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64" name="Group 63"/>
          <p:cNvGrpSpPr/>
          <p:nvPr/>
        </p:nvGrpSpPr>
        <p:grpSpPr>
          <a:xfrm>
            <a:off x="1775599" y="3861351"/>
            <a:ext cx="3234281" cy="697810"/>
            <a:chOff x="3925455" y="1191491"/>
            <a:chExt cx="4413736" cy="969819"/>
          </a:xfrm>
        </p:grpSpPr>
        <p:sp>
          <p:nvSpPr>
            <p:cNvPr id="65" name="Rectangle 64"/>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66" name="Group 65"/>
            <p:cNvGrpSpPr/>
            <p:nvPr/>
          </p:nvGrpSpPr>
          <p:grpSpPr>
            <a:xfrm>
              <a:off x="3925455" y="1191491"/>
              <a:ext cx="1178647" cy="969819"/>
              <a:chOff x="3925455" y="1191491"/>
              <a:chExt cx="1178647" cy="969819"/>
            </a:xfrm>
          </p:grpSpPr>
          <p:sp>
            <p:nvSpPr>
              <p:cNvPr id="67" name="Rectangle 66"/>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68" name="Isosceles Triangle 67"/>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Rectangle 68"/>
              <p:cNvSpPr/>
              <p:nvPr/>
            </p:nvSpPr>
            <p:spPr>
              <a:xfrm>
                <a:off x="3925455" y="1191492"/>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sp>
            <p:nvSpPr>
              <p:cNvPr id="70" name="Isosceles Triangle 69"/>
              <p:cNvSpPr/>
              <p:nvPr/>
            </p:nvSpPr>
            <p:spPr>
              <a:xfrm rot="5400000">
                <a:off x="4803124" y="1537062"/>
                <a:ext cx="323273" cy="27868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71" name="Rectangle 70">
            <a:hlinkClick r:id="rId4" action="ppaction://hlinksldjump"/>
          </p:cNvPr>
          <p:cNvSpPr/>
          <p:nvPr/>
        </p:nvSpPr>
        <p:spPr>
          <a:xfrm>
            <a:off x="2764518" y="2174962"/>
            <a:ext cx="1839158" cy="369332"/>
          </a:xfrm>
          <a:prstGeom prst="rect">
            <a:avLst/>
          </a:prstGeom>
        </p:spPr>
        <p:txBody>
          <a:bodyPr wrap="none">
            <a:spAutoFit/>
          </a:bodyPr>
          <a:lstStyle/>
          <a:p>
            <a:r>
              <a:rPr lang="en-CA" b="1" dirty="0" smtClean="0"/>
              <a:t>Feature Selection</a:t>
            </a:r>
          </a:p>
        </p:txBody>
      </p:sp>
      <p:grpSp>
        <p:nvGrpSpPr>
          <p:cNvPr id="72" name="Group 71"/>
          <p:cNvGrpSpPr/>
          <p:nvPr/>
        </p:nvGrpSpPr>
        <p:grpSpPr>
          <a:xfrm>
            <a:off x="1775599" y="4808564"/>
            <a:ext cx="3234281" cy="697811"/>
            <a:chOff x="3925455" y="1191491"/>
            <a:chExt cx="4413736" cy="969821"/>
          </a:xfrm>
        </p:grpSpPr>
        <p:sp>
          <p:nvSpPr>
            <p:cNvPr id="73" name="Rectangle 72"/>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74" name="Group 73"/>
            <p:cNvGrpSpPr/>
            <p:nvPr/>
          </p:nvGrpSpPr>
          <p:grpSpPr>
            <a:xfrm>
              <a:off x="3925455" y="1191491"/>
              <a:ext cx="1178647" cy="969821"/>
              <a:chOff x="3925455" y="1191491"/>
              <a:chExt cx="1178647" cy="969821"/>
            </a:xfrm>
          </p:grpSpPr>
          <p:sp>
            <p:nvSpPr>
              <p:cNvPr id="75" name="Rectangle 74"/>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76" name="Isosceles Triangle 75"/>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7" name="Rectangle 76"/>
              <p:cNvSpPr/>
              <p:nvPr/>
            </p:nvSpPr>
            <p:spPr>
              <a:xfrm>
                <a:off x="3925455" y="1191492"/>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sp>
            <p:nvSpPr>
              <p:cNvPr id="78" name="Isosceles Triangle 77"/>
              <p:cNvSpPr/>
              <p:nvPr/>
            </p:nvSpPr>
            <p:spPr>
              <a:xfrm rot="5400000">
                <a:off x="4803124" y="1537062"/>
                <a:ext cx="323273" cy="27868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9" name="Rectangle 78"/>
              <p:cNvSpPr/>
              <p:nvPr/>
            </p:nvSpPr>
            <p:spPr>
              <a:xfrm>
                <a:off x="3925455" y="1191494"/>
                <a:ext cx="969818" cy="96981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05</a:t>
                </a:r>
                <a:endParaRPr lang="en-US" sz="3600" b="1" dirty="0">
                  <a:effectLst>
                    <a:outerShdw blurRad="38100" dist="38100" dir="2700000" algn="tl">
                      <a:srgbClr val="000000">
                        <a:alpha val="43137"/>
                      </a:srgbClr>
                    </a:outerShdw>
                  </a:effectLst>
                </a:endParaRPr>
              </a:p>
            </p:txBody>
          </p:sp>
          <p:sp>
            <p:nvSpPr>
              <p:cNvPr id="82" name="Isosceles Triangle 81"/>
              <p:cNvSpPr/>
              <p:nvPr/>
            </p:nvSpPr>
            <p:spPr>
              <a:xfrm rot="5400000">
                <a:off x="4803124" y="1537064"/>
                <a:ext cx="323273" cy="278682"/>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85" name="Rectangle 84">
            <a:hlinkClick r:id="rId5" action="ppaction://hlinksldjump"/>
          </p:cNvPr>
          <p:cNvSpPr/>
          <p:nvPr/>
        </p:nvSpPr>
        <p:spPr>
          <a:xfrm>
            <a:off x="2805970" y="3077198"/>
            <a:ext cx="4181529" cy="369332"/>
          </a:xfrm>
          <a:prstGeom prst="rect">
            <a:avLst/>
          </a:prstGeom>
        </p:spPr>
        <p:txBody>
          <a:bodyPr wrap="none">
            <a:spAutoFit/>
          </a:bodyPr>
          <a:lstStyle/>
          <a:p>
            <a:r>
              <a:rPr lang="en-CA" b="1" dirty="0"/>
              <a:t>Reasons behind choosing the </a:t>
            </a:r>
            <a:r>
              <a:rPr lang="en-CA" b="1" dirty="0" smtClean="0"/>
              <a:t>Technology</a:t>
            </a:r>
            <a:endParaRPr lang="en-CA" b="1" dirty="0"/>
          </a:p>
        </p:txBody>
      </p:sp>
      <p:grpSp>
        <p:nvGrpSpPr>
          <p:cNvPr id="86" name="Group 85"/>
          <p:cNvGrpSpPr/>
          <p:nvPr/>
        </p:nvGrpSpPr>
        <p:grpSpPr>
          <a:xfrm>
            <a:off x="1775599" y="5892575"/>
            <a:ext cx="3234281" cy="697811"/>
            <a:chOff x="3925455" y="1191491"/>
            <a:chExt cx="4413736" cy="969821"/>
          </a:xfrm>
        </p:grpSpPr>
        <p:sp>
          <p:nvSpPr>
            <p:cNvPr id="87" name="Rectangle 86"/>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88" name="Group 87"/>
            <p:cNvGrpSpPr/>
            <p:nvPr/>
          </p:nvGrpSpPr>
          <p:grpSpPr>
            <a:xfrm>
              <a:off x="3925455" y="1191491"/>
              <a:ext cx="1178647" cy="969821"/>
              <a:chOff x="3925455" y="1191491"/>
              <a:chExt cx="1178647" cy="969821"/>
            </a:xfrm>
          </p:grpSpPr>
          <p:sp>
            <p:nvSpPr>
              <p:cNvPr id="89" name="Rectangle 88"/>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90" name="Isosceles Triangle 89"/>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1" name="Rectangle 90"/>
              <p:cNvSpPr/>
              <p:nvPr/>
            </p:nvSpPr>
            <p:spPr>
              <a:xfrm>
                <a:off x="3925455" y="1191492"/>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sp>
            <p:nvSpPr>
              <p:cNvPr id="92" name="Isosceles Triangle 91"/>
              <p:cNvSpPr/>
              <p:nvPr/>
            </p:nvSpPr>
            <p:spPr>
              <a:xfrm rot="5400000">
                <a:off x="4803124" y="1537062"/>
                <a:ext cx="323273" cy="27868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3" name="Rectangle 92"/>
              <p:cNvSpPr/>
              <p:nvPr/>
            </p:nvSpPr>
            <p:spPr>
              <a:xfrm>
                <a:off x="3925455" y="1191494"/>
                <a:ext cx="969818" cy="96981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06</a:t>
                </a:r>
                <a:endParaRPr lang="en-US" sz="3600" b="1" dirty="0">
                  <a:effectLst>
                    <a:outerShdw blurRad="38100" dist="38100" dir="2700000" algn="tl">
                      <a:srgbClr val="000000">
                        <a:alpha val="43137"/>
                      </a:srgbClr>
                    </a:outerShdw>
                  </a:effectLst>
                </a:endParaRPr>
              </a:p>
            </p:txBody>
          </p:sp>
          <p:sp>
            <p:nvSpPr>
              <p:cNvPr id="94" name="Isosceles Triangle 93"/>
              <p:cNvSpPr/>
              <p:nvPr/>
            </p:nvSpPr>
            <p:spPr>
              <a:xfrm rot="5400000">
                <a:off x="4803124" y="1537064"/>
                <a:ext cx="323273" cy="278682"/>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95" name="Rectangle 94">
            <a:hlinkClick r:id="rId6" action="ppaction://hlinksldjump"/>
          </p:cNvPr>
          <p:cNvSpPr/>
          <p:nvPr/>
        </p:nvSpPr>
        <p:spPr>
          <a:xfrm>
            <a:off x="2764518" y="4025589"/>
            <a:ext cx="1842749" cy="369332"/>
          </a:xfrm>
          <a:prstGeom prst="rect">
            <a:avLst/>
          </a:prstGeom>
        </p:spPr>
        <p:txBody>
          <a:bodyPr wrap="none">
            <a:spAutoFit/>
          </a:bodyPr>
          <a:lstStyle/>
          <a:p>
            <a:r>
              <a:rPr lang="en-US" b="1" dirty="0">
                <a:solidFill>
                  <a:schemeClr val="tx1">
                    <a:lumMod val="75000"/>
                    <a:lumOff val="25000"/>
                  </a:schemeClr>
                </a:solidFill>
              </a:rPr>
              <a:t>Technology Stack</a:t>
            </a:r>
            <a:endParaRPr lang="en-US" dirty="0"/>
          </a:p>
        </p:txBody>
      </p:sp>
      <p:sp>
        <p:nvSpPr>
          <p:cNvPr id="116" name="Rectangle 115">
            <a:hlinkClick r:id="rId6" action="ppaction://hlinksldjump"/>
          </p:cNvPr>
          <p:cNvSpPr/>
          <p:nvPr/>
        </p:nvSpPr>
        <p:spPr>
          <a:xfrm>
            <a:off x="6987499" y="2174962"/>
            <a:ext cx="1905265" cy="369332"/>
          </a:xfrm>
          <a:prstGeom prst="rect">
            <a:avLst/>
          </a:prstGeom>
        </p:spPr>
        <p:txBody>
          <a:bodyPr wrap="none">
            <a:spAutoFit/>
          </a:bodyPr>
          <a:lstStyle/>
          <a:p>
            <a:r>
              <a:rPr lang="en-CA" b="1" dirty="0" smtClean="0"/>
              <a:t>Technology </a:t>
            </a:r>
            <a:r>
              <a:rPr lang="en-CA" b="1" dirty="0"/>
              <a:t>Stack</a:t>
            </a:r>
            <a:endParaRPr lang="en-US" dirty="0"/>
          </a:p>
        </p:txBody>
      </p:sp>
      <p:grpSp>
        <p:nvGrpSpPr>
          <p:cNvPr id="117" name="Group 116"/>
          <p:cNvGrpSpPr/>
          <p:nvPr/>
        </p:nvGrpSpPr>
        <p:grpSpPr>
          <a:xfrm>
            <a:off x="7037155" y="3856662"/>
            <a:ext cx="3234281" cy="697810"/>
            <a:chOff x="3925455" y="1191491"/>
            <a:chExt cx="4413736" cy="969819"/>
          </a:xfrm>
        </p:grpSpPr>
        <p:sp>
          <p:nvSpPr>
            <p:cNvPr id="118" name="Rectangle 117"/>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119" name="Group 118"/>
            <p:cNvGrpSpPr/>
            <p:nvPr/>
          </p:nvGrpSpPr>
          <p:grpSpPr>
            <a:xfrm>
              <a:off x="3925455" y="1191491"/>
              <a:ext cx="1178647" cy="969819"/>
              <a:chOff x="3925455" y="1191491"/>
              <a:chExt cx="1178647" cy="969819"/>
            </a:xfrm>
          </p:grpSpPr>
          <p:sp>
            <p:nvSpPr>
              <p:cNvPr id="120" name="Rectangle 119"/>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121" name="Isosceles Triangle 120"/>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2" name="Rectangle 121"/>
              <p:cNvSpPr/>
              <p:nvPr/>
            </p:nvSpPr>
            <p:spPr>
              <a:xfrm>
                <a:off x="3925455" y="1191492"/>
                <a:ext cx="969818" cy="96981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10</a:t>
                </a:r>
                <a:endParaRPr lang="en-US" sz="3600" b="1" dirty="0">
                  <a:effectLst>
                    <a:outerShdw blurRad="38100" dist="38100" dir="2700000" algn="tl">
                      <a:srgbClr val="000000">
                        <a:alpha val="43137"/>
                      </a:srgbClr>
                    </a:outerShdw>
                  </a:effectLst>
                </a:endParaRPr>
              </a:p>
            </p:txBody>
          </p:sp>
          <p:sp>
            <p:nvSpPr>
              <p:cNvPr id="123" name="Isosceles Triangle 122"/>
              <p:cNvSpPr/>
              <p:nvPr/>
            </p:nvSpPr>
            <p:spPr>
              <a:xfrm rot="5400000">
                <a:off x="4803124" y="1537062"/>
                <a:ext cx="323273" cy="278682"/>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125" name="Group 124"/>
          <p:cNvGrpSpPr/>
          <p:nvPr/>
        </p:nvGrpSpPr>
        <p:grpSpPr>
          <a:xfrm>
            <a:off x="7037155" y="4858356"/>
            <a:ext cx="3234281" cy="697812"/>
            <a:chOff x="3925455" y="1191491"/>
            <a:chExt cx="4413736" cy="969822"/>
          </a:xfrm>
        </p:grpSpPr>
        <p:sp>
          <p:nvSpPr>
            <p:cNvPr id="126" name="Rectangle 125"/>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127" name="Group 126"/>
            <p:cNvGrpSpPr/>
            <p:nvPr/>
          </p:nvGrpSpPr>
          <p:grpSpPr>
            <a:xfrm>
              <a:off x="3925455" y="1191491"/>
              <a:ext cx="1178647" cy="969822"/>
              <a:chOff x="3925455" y="1191491"/>
              <a:chExt cx="1178647" cy="969822"/>
            </a:xfrm>
          </p:grpSpPr>
          <p:sp>
            <p:nvSpPr>
              <p:cNvPr id="128" name="Rectangle 127"/>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129" name="Isosceles Triangle 128"/>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0" name="Rectangle 129"/>
              <p:cNvSpPr/>
              <p:nvPr/>
            </p:nvSpPr>
            <p:spPr>
              <a:xfrm>
                <a:off x="3925455" y="1191492"/>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sp>
            <p:nvSpPr>
              <p:cNvPr id="131" name="Isosceles Triangle 130"/>
              <p:cNvSpPr/>
              <p:nvPr/>
            </p:nvSpPr>
            <p:spPr>
              <a:xfrm rot="5400000">
                <a:off x="4803124" y="1537062"/>
                <a:ext cx="323273" cy="27868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2" name="Rectangle 131"/>
              <p:cNvSpPr/>
              <p:nvPr/>
            </p:nvSpPr>
            <p:spPr>
              <a:xfrm>
                <a:off x="3925455" y="1191494"/>
                <a:ext cx="969818" cy="96981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11</a:t>
                </a:r>
                <a:endParaRPr lang="en-US" sz="3600" b="1" dirty="0">
                  <a:effectLst>
                    <a:outerShdw blurRad="38100" dist="38100" dir="2700000" algn="tl">
                      <a:srgbClr val="000000">
                        <a:alpha val="43137"/>
                      </a:srgbClr>
                    </a:outerShdw>
                  </a:effectLst>
                </a:endParaRPr>
              </a:p>
            </p:txBody>
          </p:sp>
          <p:sp>
            <p:nvSpPr>
              <p:cNvPr id="133" name="Isosceles Triangle 132"/>
              <p:cNvSpPr/>
              <p:nvPr/>
            </p:nvSpPr>
            <p:spPr>
              <a:xfrm rot="5400000">
                <a:off x="4803124" y="1537064"/>
                <a:ext cx="323273" cy="278682"/>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4" name="Rectangle 133"/>
              <p:cNvSpPr/>
              <p:nvPr/>
            </p:nvSpPr>
            <p:spPr>
              <a:xfrm>
                <a:off x="3925455" y="1191495"/>
                <a:ext cx="969818" cy="9698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11</a:t>
                </a:r>
                <a:endParaRPr lang="en-US" sz="3600" b="1" dirty="0">
                  <a:effectLst>
                    <a:outerShdw blurRad="38100" dist="38100" dir="2700000" algn="tl">
                      <a:srgbClr val="000000">
                        <a:alpha val="43137"/>
                      </a:srgbClr>
                    </a:outerShdw>
                  </a:effectLst>
                </a:endParaRPr>
              </a:p>
            </p:txBody>
          </p:sp>
          <p:sp>
            <p:nvSpPr>
              <p:cNvPr id="135" name="Isosceles Triangle 134"/>
              <p:cNvSpPr/>
              <p:nvPr/>
            </p:nvSpPr>
            <p:spPr>
              <a:xfrm rot="5400000">
                <a:off x="4803124" y="1537065"/>
                <a:ext cx="323273" cy="278682"/>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136" name="Rectangle 135">
            <a:hlinkClick r:id="rId7" action="ppaction://hlinksldjump"/>
          </p:cNvPr>
          <p:cNvSpPr/>
          <p:nvPr/>
        </p:nvSpPr>
        <p:spPr>
          <a:xfrm>
            <a:off x="8043550" y="4038668"/>
            <a:ext cx="2276585" cy="369332"/>
          </a:xfrm>
          <a:prstGeom prst="rect">
            <a:avLst/>
          </a:prstGeom>
        </p:spPr>
        <p:txBody>
          <a:bodyPr wrap="none">
            <a:spAutoFit/>
          </a:bodyPr>
          <a:lstStyle/>
          <a:p>
            <a:r>
              <a:rPr lang="en-US" b="1" dirty="0">
                <a:solidFill>
                  <a:schemeClr val="tx1">
                    <a:lumMod val="75000"/>
                    <a:lumOff val="25000"/>
                  </a:schemeClr>
                </a:solidFill>
              </a:rPr>
              <a:t>Handling </a:t>
            </a:r>
            <a:r>
              <a:rPr lang="en-US" b="1" dirty="0" err="1">
                <a:solidFill>
                  <a:schemeClr val="tx1">
                    <a:lumMod val="75000"/>
                    <a:lumOff val="25000"/>
                  </a:schemeClr>
                </a:solidFill>
              </a:rPr>
              <a:t>Git</a:t>
            </a:r>
            <a:r>
              <a:rPr lang="en-US" b="1" dirty="0">
                <a:solidFill>
                  <a:schemeClr val="tx1">
                    <a:lumMod val="75000"/>
                    <a:lumOff val="25000"/>
                  </a:schemeClr>
                </a:solidFill>
              </a:rPr>
              <a:t> Conflicts</a:t>
            </a:r>
            <a:endParaRPr lang="en-CA" b="1" dirty="0"/>
          </a:p>
        </p:txBody>
      </p:sp>
      <p:grpSp>
        <p:nvGrpSpPr>
          <p:cNvPr id="137" name="Group 136"/>
          <p:cNvGrpSpPr/>
          <p:nvPr/>
        </p:nvGrpSpPr>
        <p:grpSpPr>
          <a:xfrm>
            <a:off x="7037155" y="5887886"/>
            <a:ext cx="3234281" cy="697812"/>
            <a:chOff x="3925455" y="1191491"/>
            <a:chExt cx="4413736" cy="969822"/>
          </a:xfrm>
        </p:grpSpPr>
        <p:sp>
          <p:nvSpPr>
            <p:cNvPr id="138" name="Rectangle 137"/>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139" name="Group 138"/>
            <p:cNvGrpSpPr/>
            <p:nvPr/>
          </p:nvGrpSpPr>
          <p:grpSpPr>
            <a:xfrm>
              <a:off x="3925455" y="1191491"/>
              <a:ext cx="1178647" cy="969822"/>
              <a:chOff x="3925455" y="1191491"/>
              <a:chExt cx="1178647" cy="969822"/>
            </a:xfrm>
          </p:grpSpPr>
          <p:sp>
            <p:nvSpPr>
              <p:cNvPr id="140" name="Rectangle 139"/>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141" name="Isosceles Triangle 140"/>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2" name="Rectangle 141"/>
              <p:cNvSpPr/>
              <p:nvPr/>
            </p:nvSpPr>
            <p:spPr>
              <a:xfrm>
                <a:off x="3925455" y="1191492"/>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sp>
            <p:nvSpPr>
              <p:cNvPr id="143" name="Isosceles Triangle 142"/>
              <p:cNvSpPr/>
              <p:nvPr/>
            </p:nvSpPr>
            <p:spPr>
              <a:xfrm rot="5400000">
                <a:off x="4803124" y="1537062"/>
                <a:ext cx="323273" cy="27868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4" name="Rectangle 143"/>
              <p:cNvSpPr/>
              <p:nvPr/>
            </p:nvSpPr>
            <p:spPr>
              <a:xfrm>
                <a:off x="3925455" y="1191494"/>
                <a:ext cx="969818" cy="96981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12</a:t>
                </a:r>
                <a:endParaRPr lang="en-US" sz="3600" b="1" dirty="0">
                  <a:effectLst>
                    <a:outerShdw blurRad="38100" dist="38100" dir="2700000" algn="tl">
                      <a:srgbClr val="000000">
                        <a:alpha val="43137"/>
                      </a:srgbClr>
                    </a:outerShdw>
                  </a:effectLst>
                </a:endParaRPr>
              </a:p>
            </p:txBody>
          </p:sp>
          <p:sp>
            <p:nvSpPr>
              <p:cNvPr id="145" name="Isosceles Triangle 144"/>
              <p:cNvSpPr/>
              <p:nvPr/>
            </p:nvSpPr>
            <p:spPr>
              <a:xfrm rot="5400000">
                <a:off x="4803124" y="1537064"/>
                <a:ext cx="323273" cy="278682"/>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6" name="Rectangle 145"/>
              <p:cNvSpPr/>
              <p:nvPr/>
            </p:nvSpPr>
            <p:spPr>
              <a:xfrm>
                <a:off x="3925455" y="1191495"/>
                <a:ext cx="969818" cy="9698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12</a:t>
                </a:r>
                <a:endParaRPr lang="en-US" sz="3600" b="1" dirty="0">
                  <a:effectLst>
                    <a:outerShdw blurRad="38100" dist="38100" dir="2700000" algn="tl">
                      <a:srgbClr val="000000">
                        <a:alpha val="43137"/>
                      </a:srgbClr>
                    </a:outerShdw>
                  </a:effectLst>
                </a:endParaRPr>
              </a:p>
            </p:txBody>
          </p:sp>
          <p:sp>
            <p:nvSpPr>
              <p:cNvPr id="147" name="Isosceles Triangle 146"/>
              <p:cNvSpPr/>
              <p:nvPr/>
            </p:nvSpPr>
            <p:spPr>
              <a:xfrm rot="5400000">
                <a:off x="4803124" y="1537065"/>
                <a:ext cx="323273" cy="278682"/>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148" name="Rectangle 147">
            <a:hlinkClick r:id="rId8" action="ppaction://hlinksldjump"/>
          </p:cNvPr>
          <p:cNvSpPr/>
          <p:nvPr/>
        </p:nvSpPr>
        <p:spPr>
          <a:xfrm>
            <a:off x="8043550" y="5036479"/>
            <a:ext cx="2268763" cy="369332"/>
          </a:xfrm>
          <a:prstGeom prst="rect">
            <a:avLst/>
          </a:prstGeom>
        </p:spPr>
        <p:txBody>
          <a:bodyPr wrap="none">
            <a:spAutoFit/>
          </a:bodyPr>
          <a:lstStyle/>
          <a:p>
            <a:r>
              <a:rPr lang="en-CA" b="1" dirty="0"/>
              <a:t>Future </a:t>
            </a:r>
            <a:r>
              <a:rPr lang="en-CA" b="1" dirty="0" smtClean="0"/>
              <a:t>Enhancements</a:t>
            </a:r>
            <a:endParaRPr lang="en-CA" b="1" dirty="0"/>
          </a:p>
        </p:txBody>
      </p:sp>
      <p:sp>
        <p:nvSpPr>
          <p:cNvPr id="150" name="Rectangle 149">
            <a:hlinkClick r:id="rId9" action="ppaction://hlinksldjump"/>
          </p:cNvPr>
          <p:cNvSpPr/>
          <p:nvPr/>
        </p:nvSpPr>
        <p:spPr>
          <a:xfrm>
            <a:off x="2639283" y="4808564"/>
            <a:ext cx="3401478" cy="661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b="1" dirty="0" smtClean="0">
                <a:ln w="0"/>
                <a:solidFill>
                  <a:schemeClr val="tx1"/>
                </a:solidFill>
                <a:effectLst>
                  <a:outerShdw blurRad="38100" dist="19050" dir="2700000" algn="tl" rotWithShape="0">
                    <a:schemeClr val="dk1">
                      <a:alpha val="40000"/>
                    </a:schemeClr>
                  </a:outerShdw>
                </a:effectLst>
              </a:rPr>
              <a:t>   Working </a:t>
            </a:r>
            <a:r>
              <a:rPr lang="en-US" b="1" dirty="0">
                <a:ln w="0"/>
                <a:solidFill>
                  <a:schemeClr val="tx1"/>
                </a:solidFill>
                <a:effectLst>
                  <a:outerShdw blurRad="38100" dist="19050" dir="2700000" algn="tl" rotWithShape="0">
                    <a:schemeClr val="dk1">
                      <a:alpha val="40000"/>
                    </a:schemeClr>
                  </a:outerShdw>
                </a:effectLst>
              </a:rPr>
              <a:t>as a team</a:t>
            </a:r>
            <a:endParaRPr lang="en-US" sz="1350" b="1" dirty="0"/>
          </a:p>
        </p:txBody>
      </p:sp>
      <p:sp>
        <p:nvSpPr>
          <p:cNvPr id="151" name="Rectangle 150">
            <a:hlinkClick r:id="rId10" action="ppaction://hlinksldjump"/>
          </p:cNvPr>
          <p:cNvSpPr/>
          <p:nvPr/>
        </p:nvSpPr>
        <p:spPr>
          <a:xfrm>
            <a:off x="2605804" y="5928109"/>
            <a:ext cx="2156586" cy="58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dirty="0">
                <a:solidFill>
                  <a:schemeClr val="tx1">
                    <a:lumMod val="75000"/>
                    <a:lumOff val="25000"/>
                  </a:schemeClr>
                </a:solidFill>
              </a:rPr>
              <a:t>Pandemic </a:t>
            </a:r>
            <a:r>
              <a:rPr lang="en-US" b="1" dirty="0" smtClean="0">
                <a:solidFill>
                  <a:schemeClr val="tx1">
                    <a:lumMod val="75000"/>
                    <a:lumOff val="25000"/>
                  </a:schemeClr>
                </a:solidFill>
              </a:rPr>
              <a:t>Effect</a:t>
            </a:r>
            <a:endParaRPr lang="en-US" sz="1350" b="1" dirty="0"/>
          </a:p>
        </p:txBody>
      </p:sp>
      <p:sp>
        <p:nvSpPr>
          <p:cNvPr id="152" name="Rectangle 151">
            <a:hlinkClick r:id="rId11" action="ppaction://hlinksldjump"/>
          </p:cNvPr>
          <p:cNvSpPr/>
          <p:nvPr/>
        </p:nvSpPr>
        <p:spPr>
          <a:xfrm>
            <a:off x="8031017" y="6069892"/>
            <a:ext cx="1233223" cy="369332"/>
          </a:xfrm>
          <a:prstGeom prst="rect">
            <a:avLst/>
          </a:prstGeom>
        </p:spPr>
        <p:txBody>
          <a:bodyPr wrap="none">
            <a:spAutoFit/>
          </a:bodyPr>
          <a:lstStyle/>
          <a:p>
            <a:r>
              <a:rPr lang="en-CA" b="1" dirty="0" smtClean="0"/>
              <a:t>References</a:t>
            </a:r>
            <a:endParaRPr lang="en-CA" b="1" dirty="0"/>
          </a:p>
        </p:txBody>
      </p:sp>
      <p:grpSp>
        <p:nvGrpSpPr>
          <p:cNvPr id="154" name="Group 153"/>
          <p:cNvGrpSpPr/>
          <p:nvPr/>
        </p:nvGrpSpPr>
        <p:grpSpPr>
          <a:xfrm>
            <a:off x="7037155" y="1077135"/>
            <a:ext cx="846032" cy="682580"/>
            <a:chOff x="3925455" y="1191491"/>
            <a:chExt cx="1178646" cy="969818"/>
          </a:xfrm>
        </p:grpSpPr>
        <p:sp>
          <p:nvSpPr>
            <p:cNvPr id="155" name="Rectangle 154"/>
            <p:cNvSpPr/>
            <p:nvPr/>
          </p:nvSpPr>
          <p:spPr>
            <a:xfrm>
              <a:off x="3925455" y="1191491"/>
              <a:ext cx="969818" cy="9698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07</a:t>
              </a:r>
              <a:endParaRPr lang="en-US" sz="3600" b="1" dirty="0">
                <a:effectLst>
                  <a:outerShdw blurRad="38100" dist="38100" dir="2700000" algn="tl">
                    <a:srgbClr val="000000">
                      <a:alpha val="43137"/>
                    </a:srgbClr>
                  </a:outerShdw>
                </a:effectLst>
              </a:endParaRPr>
            </a:p>
          </p:txBody>
        </p:sp>
        <p:sp>
          <p:nvSpPr>
            <p:cNvPr id="156" name="Isosceles Triangle 155"/>
            <p:cNvSpPr/>
            <p:nvPr/>
          </p:nvSpPr>
          <p:spPr>
            <a:xfrm rot="5400000">
              <a:off x="4803124" y="1537059"/>
              <a:ext cx="323272" cy="27868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7" name="Group 156"/>
          <p:cNvGrpSpPr/>
          <p:nvPr/>
        </p:nvGrpSpPr>
        <p:grpSpPr>
          <a:xfrm>
            <a:off x="7034681" y="2007444"/>
            <a:ext cx="3234281" cy="697810"/>
            <a:chOff x="3925455" y="1191491"/>
            <a:chExt cx="4413736" cy="969819"/>
          </a:xfrm>
        </p:grpSpPr>
        <p:sp>
          <p:nvSpPr>
            <p:cNvPr id="158" name="Rectangle 157"/>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159" name="Group 158"/>
            <p:cNvGrpSpPr/>
            <p:nvPr/>
          </p:nvGrpSpPr>
          <p:grpSpPr>
            <a:xfrm>
              <a:off x="3925455" y="1191491"/>
              <a:ext cx="1178647" cy="969819"/>
              <a:chOff x="3925455" y="1191491"/>
              <a:chExt cx="1178647" cy="969819"/>
            </a:xfrm>
          </p:grpSpPr>
          <p:sp>
            <p:nvSpPr>
              <p:cNvPr id="160" name="Rectangle 159"/>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08</a:t>
                </a:r>
                <a:endParaRPr lang="en-US" sz="3600" b="1" dirty="0">
                  <a:effectLst>
                    <a:outerShdw blurRad="38100" dist="38100" dir="2700000" algn="tl">
                      <a:srgbClr val="000000">
                        <a:alpha val="43137"/>
                      </a:srgbClr>
                    </a:outerShdw>
                  </a:effectLst>
                </a:endParaRPr>
              </a:p>
            </p:txBody>
          </p:sp>
          <p:sp>
            <p:nvSpPr>
              <p:cNvPr id="161" name="Isosceles Triangle 160"/>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2" name="Rectangle 161"/>
              <p:cNvSpPr/>
              <p:nvPr/>
            </p:nvSpPr>
            <p:spPr>
              <a:xfrm>
                <a:off x="3925455" y="1191492"/>
                <a:ext cx="969818" cy="969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08</a:t>
                </a:r>
                <a:endParaRPr lang="en-US" sz="3600" b="1" dirty="0">
                  <a:effectLst>
                    <a:outerShdw blurRad="38100" dist="38100" dir="2700000" algn="tl">
                      <a:srgbClr val="000000">
                        <a:alpha val="43137"/>
                      </a:srgbClr>
                    </a:outerShdw>
                  </a:effectLst>
                </a:endParaRPr>
              </a:p>
            </p:txBody>
          </p:sp>
          <p:sp>
            <p:nvSpPr>
              <p:cNvPr id="163" name="Isosceles Triangle 162"/>
              <p:cNvSpPr/>
              <p:nvPr/>
            </p:nvSpPr>
            <p:spPr>
              <a:xfrm rot="5400000">
                <a:off x="4803124" y="1537061"/>
                <a:ext cx="323273" cy="278683"/>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164" name="Rectangle 163">
            <a:hlinkClick r:id="rId12" action="ppaction://hlinksldjump"/>
          </p:cNvPr>
          <p:cNvSpPr/>
          <p:nvPr/>
        </p:nvSpPr>
        <p:spPr>
          <a:xfrm>
            <a:off x="8028543" y="1241652"/>
            <a:ext cx="2068580" cy="369332"/>
          </a:xfrm>
          <a:prstGeom prst="rect">
            <a:avLst/>
          </a:prstGeom>
        </p:spPr>
        <p:txBody>
          <a:bodyPr wrap="none">
            <a:spAutoFit/>
          </a:bodyPr>
          <a:lstStyle/>
          <a:p>
            <a:r>
              <a:rPr lang="en-US" b="1" dirty="0"/>
              <a:t>Decisions </a:t>
            </a:r>
            <a:r>
              <a:rPr lang="en-US" b="1" dirty="0" smtClean="0"/>
              <a:t>we </a:t>
            </a:r>
            <a:r>
              <a:rPr lang="en-US" b="1" dirty="0"/>
              <a:t>r</a:t>
            </a:r>
            <a:r>
              <a:rPr lang="en-US" b="1" dirty="0" smtClean="0"/>
              <a:t>egret</a:t>
            </a:r>
            <a:endParaRPr lang="en-CA" b="1" dirty="0"/>
          </a:p>
        </p:txBody>
      </p:sp>
      <p:grpSp>
        <p:nvGrpSpPr>
          <p:cNvPr id="165" name="Group 164"/>
          <p:cNvGrpSpPr/>
          <p:nvPr/>
        </p:nvGrpSpPr>
        <p:grpSpPr>
          <a:xfrm>
            <a:off x="7034681" y="2890503"/>
            <a:ext cx="3234281" cy="697810"/>
            <a:chOff x="3925455" y="1191491"/>
            <a:chExt cx="4413736" cy="969819"/>
          </a:xfrm>
        </p:grpSpPr>
        <p:sp>
          <p:nvSpPr>
            <p:cNvPr id="166" name="Rectangle 165"/>
            <p:cNvSpPr/>
            <p:nvPr/>
          </p:nvSpPr>
          <p:spPr>
            <a:xfrm>
              <a:off x="4895270" y="1240879"/>
              <a:ext cx="3443921" cy="92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1350" b="1" dirty="0">
                <a:ln/>
                <a:solidFill>
                  <a:schemeClr val="accent3"/>
                </a:solidFill>
              </a:endParaRPr>
            </a:p>
          </p:txBody>
        </p:sp>
        <p:grpSp>
          <p:nvGrpSpPr>
            <p:cNvPr id="167" name="Group 166"/>
            <p:cNvGrpSpPr/>
            <p:nvPr/>
          </p:nvGrpSpPr>
          <p:grpSpPr>
            <a:xfrm>
              <a:off x="3925455" y="1191491"/>
              <a:ext cx="1178647" cy="969819"/>
              <a:chOff x="3925455" y="1191491"/>
              <a:chExt cx="1178647" cy="969819"/>
            </a:xfrm>
          </p:grpSpPr>
          <p:sp>
            <p:nvSpPr>
              <p:cNvPr id="168" name="Rectangle 167"/>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169" name="Isosceles Triangle 168"/>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0" name="Rectangle 169"/>
              <p:cNvSpPr/>
              <p:nvPr/>
            </p:nvSpPr>
            <p:spPr>
              <a:xfrm>
                <a:off x="3925455" y="1191492"/>
                <a:ext cx="969818" cy="96981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smtClean="0">
                    <a:effectLst>
                      <a:outerShdw blurRad="38100" dist="38100" dir="2700000" algn="tl">
                        <a:srgbClr val="000000">
                          <a:alpha val="43137"/>
                        </a:srgbClr>
                      </a:outerShdw>
                    </a:effectLst>
                  </a:rPr>
                  <a:t>09</a:t>
                </a:r>
                <a:endParaRPr lang="en-US" sz="3600" b="1" dirty="0">
                  <a:effectLst>
                    <a:outerShdw blurRad="38100" dist="38100" dir="2700000" algn="tl">
                      <a:srgbClr val="000000">
                        <a:alpha val="43137"/>
                      </a:srgbClr>
                    </a:outerShdw>
                  </a:effectLst>
                </a:endParaRPr>
              </a:p>
            </p:txBody>
          </p:sp>
          <p:sp>
            <p:nvSpPr>
              <p:cNvPr id="171" name="Isosceles Triangle 170"/>
              <p:cNvSpPr/>
              <p:nvPr/>
            </p:nvSpPr>
            <p:spPr>
              <a:xfrm rot="5400000">
                <a:off x="4803124" y="1537061"/>
                <a:ext cx="323273" cy="27868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172" name="Rectangle 171">
            <a:hlinkClick r:id="rId13" action="ppaction://hlinksldjump"/>
          </p:cNvPr>
          <p:cNvSpPr/>
          <p:nvPr/>
        </p:nvSpPr>
        <p:spPr>
          <a:xfrm>
            <a:off x="8028543" y="2173925"/>
            <a:ext cx="2231701" cy="369332"/>
          </a:xfrm>
          <a:prstGeom prst="rect">
            <a:avLst/>
          </a:prstGeom>
        </p:spPr>
        <p:txBody>
          <a:bodyPr wrap="none">
            <a:spAutoFit/>
          </a:bodyPr>
          <a:lstStyle/>
          <a:p>
            <a:pPr algn="ctr"/>
            <a:r>
              <a:rPr lang="en-US" b="1" dirty="0"/>
              <a:t>Easier Than Expected</a:t>
            </a:r>
            <a:endParaRPr lang="en-US" dirty="0">
              <a:solidFill>
                <a:schemeClr val="tx1">
                  <a:lumMod val="75000"/>
                  <a:lumOff val="25000"/>
                </a:schemeClr>
              </a:solidFill>
            </a:endParaRPr>
          </a:p>
        </p:txBody>
      </p:sp>
      <p:sp>
        <p:nvSpPr>
          <p:cNvPr id="173" name="Rectangle 172">
            <a:hlinkClick r:id="rId14" action="ppaction://hlinksldjump"/>
          </p:cNvPr>
          <p:cNvSpPr/>
          <p:nvPr/>
        </p:nvSpPr>
        <p:spPr>
          <a:xfrm>
            <a:off x="8028543" y="3054741"/>
            <a:ext cx="4125619" cy="369332"/>
          </a:xfrm>
          <a:prstGeom prst="rect">
            <a:avLst/>
          </a:prstGeom>
        </p:spPr>
        <p:txBody>
          <a:bodyPr wrap="square">
            <a:spAutoFit/>
          </a:bodyPr>
          <a:lstStyle/>
          <a:p>
            <a:r>
              <a:rPr lang="en-US" b="1" dirty="0"/>
              <a:t>Problems faced </a:t>
            </a:r>
            <a:r>
              <a:rPr lang="en-US" b="1" dirty="0" smtClean="0"/>
              <a:t>during the </a:t>
            </a:r>
            <a:r>
              <a:rPr lang="en-US" b="1" dirty="0"/>
              <a:t>Development</a:t>
            </a:r>
            <a:endParaRPr lang="en-CA" b="1" dirty="0"/>
          </a:p>
        </p:txBody>
      </p:sp>
      <p:sp>
        <p:nvSpPr>
          <p:cNvPr id="109" name="Rectangle 108"/>
          <p:cNvSpPr/>
          <p:nvPr/>
        </p:nvSpPr>
        <p:spPr>
          <a:xfrm>
            <a:off x="8892764" y="153566"/>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Chintan</a:t>
            </a:r>
            <a:r>
              <a:rPr lang="en-US" b="0" cap="none" spc="0" dirty="0" smtClean="0">
                <a:ln w="0"/>
                <a:solidFill>
                  <a:schemeClr val="tx1"/>
                </a:solidFill>
                <a:effectLst>
                  <a:outerShdw blurRad="38100" dist="19050" dir="2700000" algn="tl" rotWithShape="0">
                    <a:schemeClr val="dk1">
                      <a:alpha val="40000"/>
                    </a:schemeClr>
                  </a:outerShdw>
                </a:effectLst>
              </a:rPr>
              <a:t> </a:t>
            </a:r>
            <a:r>
              <a:rPr lang="en-US" b="0" cap="none" spc="0" dirty="0" err="1" smtClean="0">
                <a:ln w="0"/>
                <a:solidFill>
                  <a:schemeClr val="tx1"/>
                </a:solidFill>
                <a:effectLst>
                  <a:outerShdw blurRad="38100" dist="19050" dir="2700000" algn="tl" rotWithShape="0">
                    <a:schemeClr val="dk1">
                      <a:alpha val="40000"/>
                    </a:schemeClr>
                  </a:outerShdw>
                </a:effectLst>
              </a:rPr>
              <a:t>Dankhara</a:t>
            </a:r>
            <a:r>
              <a:rPr lang="en-US" b="0" cap="none" spc="0" dirty="0" smtClean="0">
                <a:ln w="0"/>
                <a:solidFill>
                  <a:schemeClr val="tx1"/>
                </a:solidFill>
                <a:effectLst>
                  <a:outerShdw blurRad="38100" dist="19050" dir="2700000" algn="tl" rotWithShape="0">
                    <a:schemeClr val="dk1">
                      <a:alpha val="40000"/>
                    </a:schemeClr>
                  </a:outerShdw>
                </a:effectLst>
              </a:rPr>
              <a:t>- </a:t>
            </a:r>
            <a:r>
              <a:rPr lang="en-US" dirty="0">
                <a:ln w="0"/>
                <a:effectLst>
                  <a:outerShdw blurRad="38100" dist="19050" dir="2700000" algn="tl" rotWithShape="0">
                    <a:schemeClr val="dk1">
                      <a:alpha val="40000"/>
                    </a:schemeClr>
                  </a:outerShdw>
                </a:effectLst>
              </a:rPr>
              <a:t>1992663</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78248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676860" y="522898"/>
            <a:ext cx="351514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45349" y="22248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About the Application</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391891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6516ABC0-EF46-4159-B4CF-45B14EA929B3}"/>
              </a:ext>
              <a:ext uri="{C183D7F6-B498-43B3-948B-1728B52AA6E4}">
                <adec:decorative xmlns="" xmlns:adec="http://schemas.microsoft.com/office/drawing/2017/decorative" val="1"/>
              </a:ext>
            </a:extLst>
          </p:cNvPr>
          <p:cNvCxnSpPr>
            <a:cxnSpLocks/>
          </p:cNvCxnSpPr>
          <p:nvPr/>
        </p:nvCxnSpPr>
        <p:spPr>
          <a:xfrm>
            <a:off x="3918918" y="1736980"/>
            <a:ext cx="0" cy="4787254"/>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B1E755E2-4A99-478A-BBEF-ACE16BEBFCB7}"/>
              </a:ext>
              <a:ext uri="{C183D7F6-B498-43B3-948B-1728B52AA6E4}">
                <adec:decorative xmlns="" xmlns:adec="http://schemas.microsoft.com/office/drawing/2017/decorative" val="1"/>
              </a:ext>
            </a:extLst>
          </p:cNvPr>
          <p:cNvCxnSpPr>
            <a:cxnSpLocks/>
          </p:cNvCxnSpPr>
          <p:nvPr/>
        </p:nvCxnSpPr>
        <p:spPr>
          <a:xfrm>
            <a:off x="7906579" y="1736980"/>
            <a:ext cx="0" cy="4787254"/>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51613421-44EB-4EA7-89AE-D8972D473414}"/>
              </a:ext>
            </a:extLst>
          </p:cNvPr>
          <p:cNvSpPr/>
          <p:nvPr/>
        </p:nvSpPr>
        <p:spPr>
          <a:xfrm>
            <a:off x="662191" y="1768851"/>
            <a:ext cx="2743195" cy="4629472"/>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dirty="0">
                <a:solidFill>
                  <a:schemeClr val="tx1">
                    <a:lumMod val="75000"/>
                    <a:lumOff val="25000"/>
                  </a:schemeClr>
                </a:solidFill>
                <a:cs typeface="Segoe UI" panose="020B0502040204020203" pitchFamily="34" charset="0"/>
              </a:rPr>
              <a:t>Remind me at  is an android based application for getting reminders on the basis of </a:t>
            </a:r>
            <a:r>
              <a:rPr lang="en-US" dirty="0" smtClean="0">
                <a:solidFill>
                  <a:schemeClr val="tx1">
                    <a:lumMod val="75000"/>
                    <a:lumOff val="25000"/>
                  </a:schemeClr>
                </a:solidFill>
                <a:cs typeface="Segoe UI" panose="020B0502040204020203" pitchFamily="34" charset="0"/>
              </a:rPr>
              <a:t>location</a:t>
            </a:r>
          </a:p>
          <a:p>
            <a:pPr>
              <a:lnSpc>
                <a:spcPts val="1900"/>
              </a:lnSpc>
            </a:pPr>
            <a:endParaRPr lang="en-US" dirty="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dirty="0">
                <a:solidFill>
                  <a:schemeClr val="tx1">
                    <a:lumMod val="75000"/>
                    <a:lumOff val="25000"/>
                  </a:schemeClr>
                </a:solidFill>
                <a:cs typeface="Segoe UI" panose="020B0502040204020203" pitchFamily="34" charset="0"/>
              </a:rPr>
              <a:t>Just add a reminder and let the app do the rest of the work for </a:t>
            </a:r>
            <a:r>
              <a:rPr lang="en-US" dirty="0" smtClean="0">
                <a:solidFill>
                  <a:schemeClr val="tx1">
                    <a:lumMod val="75000"/>
                    <a:lumOff val="25000"/>
                  </a:schemeClr>
                </a:solidFill>
                <a:cs typeface="Segoe UI" panose="020B0502040204020203" pitchFamily="34" charset="0"/>
              </a:rPr>
              <a:t>you.</a:t>
            </a:r>
            <a:endParaRPr lang="en-US" dirty="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endParaRPr lang="en-US" dirty="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dirty="0"/>
              <a:t>This app makes the lives of people easy and sorted as they can focus on other things rather than just thinking about small day to day things like groceries or meeting someone at some specific place, etc.</a:t>
            </a:r>
            <a:endParaRPr lang="en-US" dirty="0">
              <a:solidFill>
                <a:schemeClr val="tx1">
                  <a:lumMod val="75000"/>
                  <a:lumOff val="25000"/>
                </a:schemeClr>
              </a:solidFill>
              <a:cs typeface="Segoe UI" panose="020B0502040204020203" pitchFamily="34" charset="0"/>
            </a:endParaRPr>
          </a:p>
        </p:txBody>
      </p:sp>
      <p:sp>
        <p:nvSpPr>
          <p:cNvPr id="46" name="Rectangle 45">
            <a:extLst>
              <a:ext uri="{FF2B5EF4-FFF2-40B4-BE49-F238E27FC236}">
                <a16:creationId xmlns="" xmlns:a16="http://schemas.microsoft.com/office/drawing/2014/main" id="{84176128-6116-4C3C-9CC3-394E6E116762}"/>
              </a:ext>
            </a:extLst>
          </p:cNvPr>
          <p:cNvSpPr/>
          <p:nvPr/>
        </p:nvSpPr>
        <p:spPr>
          <a:xfrm>
            <a:off x="4599539" y="1736980"/>
            <a:ext cx="2743195" cy="389850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dirty="0">
                <a:solidFill>
                  <a:schemeClr val="tx1">
                    <a:lumMod val="75000"/>
                    <a:lumOff val="25000"/>
                  </a:schemeClr>
                </a:solidFill>
                <a:cs typeface="Segoe UI" panose="020B0502040204020203" pitchFamily="34" charset="0"/>
              </a:rPr>
              <a:t>“Remind me at ”  provides the facility to create the reminders on the basis of location and specific date. </a:t>
            </a:r>
          </a:p>
          <a:p>
            <a:pPr marL="285750" indent="-285750">
              <a:lnSpc>
                <a:spcPts val="1900"/>
              </a:lnSpc>
              <a:buFont typeface="Arial" panose="020B0604020202020204" pitchFamily="34" charset="0"/>
              <a:buChar char="•"/>
            </a:pPr>
            <a:r>
              <a:rPr lang="en-US" dirty="0" smtClean="0">
                <a:solidFill>
                  <a:schemeClr val="tx1">
                    <a:lumMod val="75000"/>
                    <a:lumOff val="25000"/>
                  </a:schemeClr>
                </a:solidFill>
                <a:cs typeface="Segoe UI" panose="020B0502040204020203" pitchFamily="34" charset="0"/>
              </a:rPr>
              <a:t>Users </a:t>
            </a:r>
            <a:r>
              <a:rPr lang="en-US" dirty="0">
                <a:solidFill>
                  <a:schemeClr val="tx1">
                    <a:lumMod val="75000"/>
                    <a:lumOff val="25000"/>
                  </a:schemeClr>
                </a:solidFill>
                <a:cs typeface="Segoe UI" panose="020B0502040204020203" pitchFamily="34" charset="0"/>
              </a:rPr>
              <a:t>can select the title, description and location for the reminder, they will get a notification about the reminder when they reached </a:t>
            </a:r>
            <a:r>
              <a:rPr lang="en-US" dirty="0" smtClean="0">
                <a:solidFill>
                  <a:schemeClr val="tx1">
                    <a:lumMod val="75000"/>
                    <a:lumOff val="25000"/>
                  </a:schemeClr>
                </a:solidFill>
                <a:cs typeface="Segoe UI" panose="020B0502040204020203" pitchFamily="34" charset="0"/>
              </a:rPr>
              <a:t>target location. </a:t>
            </a:r>
            <a:endParaRPr lang="en-US" dirty="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dirty="0" smtClean="0">
                <a:solidFill>
                  <a:schemeClr val="tx1">
                    <a:lumMod val="75000"/>
                    <a:lumOff val="25000"/>
                  </a:schemeClr>
                </a:solidFill>
                <a:cs typeface="Segoe UI" panose="020B0502040204020203" pitchFamily="34" charset="0"/>
              </a:rPr>
              <a:t>This </a:t>
            </a:r>
            <a:r>
              <a:rPr lang="en-US" dirty="0">
                <a:solidFill>
                  <a:schemeClr val="tx1">
                    <a:lumMod val="75000"/>
                    <a:lumOff val="25000"/>
                  </a:schemeClr>
                </a:solidFill>
                <a:cs typeface="Segoe UI" panose="020B0502040204020203" pitchFamily="34" charset="0"/>
              </a:rPr>
              <a:t>application will help the users to accomplish their daily life works on the time without forgetting</a:t>
            </a:r>
            <a:r>
              <a:rPr lang="en-US" dirty="0" smtClean="0">
                <a:solidFill>
                  <a:schemeClr val="tx1">
                    <a:lumMod val="75000"/>
                    <a:lumOff val="25000"/>
                  </a:schemeClr>
                </a:solidFill>
                <a:cs typeface="Segoe UI" panose="020B0502040204020203" pitchFamily="34" charset="0"/>
              </a:rPr>
              <a:t>..</a:t>
            </a:r>
            <a:endParaRPr lang="en-US" dirty="0">
              <a:solidFill>
                <a:schemeClr val="tx1">
                  <a:lumMod val="75000"/>
                  <a:lumOff val="25000"/>
                </a:schemeClr>
              </a:solidFill>
              <a:cs typeface="Segoe UI" panose="020B0502040204020203" pitchFamily="34" charset="0"/>
            </a:endParaRPr>
          </a:p>
        </p:txBody>
      </p:sp>
      <p:sp>
        <p:nvSpPr>
          <p:cNvPr id="49" name="Rectangle 48">
            <a:extLst>
              <a:ext uri="{FF2B5EF4-FFF2-40B4-BE49-F238E27FC236}">
                <a16:creationId xmlns="" xmlns:a16="http://schemas.microsoft.com/office/drawing/2014/main" id="{7FA68D61-8BDC-4C14-9F0D-CF0C946CD30A}"/>
              </a:ext>
            </a:extLst>
          </p:cNvPr>
          <p:cNvSpPr/>
          <p:nvPr/>
        </p:nvSpPr>
        <p:spPr>
          <a:xfrm>
            <a:off x="8676860" y="1736980"/>
            <a:ext cx="2743195" cy="5116785"/>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dirty="0"/>
              <a:t> The scope of this    application is help users to do the daily life chores without forgetting</a:t>
            </a:r>
            <a:r>
              <a:rPr lang="en-US" dirty="0" smtClean="0"/>
              <a:t>.</a:t>
            </a:r>
            <a:endParaRPr lang="en-US" dirty="0"/>
          </a:p>
          <a:p>
            <a:pPr marL="285750" indent="-285750">
              <a:lnSpc>
                <a:spcPts val="1900"/>
              </a:lnSpc>
              <a:buFont typeface="Arial" panose="020B0604020202020204" pitchFamily="34" charset="0"/>
              <a:buChar char="•"/>
            </a:pPr>
            <a:r>
              <a:rPr lang="en-US" dirty="0"/>
              <a:t>Users can set the reminders about any task which they want to do when they are on certain places. </a:t>
            </a:r>
          </a:p>
          <a:p>
            <a:pPr marL="285750" indent="-285750">
              <a:lnSpc>
                <a:spcPts val="1900"/>
              </a:lnSpc>
              <a:buFont typeface="Arial" panose="020B0604020202020204" pitchFamily="34" charset="0"/>
              <a:buChar char="•"/>
            </a:pPr>
            <a:r>
              <a:rPr lang="en-US" dirty="0"/>
              <a:t> To add a reminder user can add the title and description about the reminder so he will get all the necessary details which he want to finish on that location.</a:t>
            </a:r>
          </a:p>
          <a:p>
            <a:pPr marL="285750" indent="-285750">
              <a:lnSpc>
                <a:spcPts val="1900"/>
              </a:lnSpc>
              <a:buFont typeface="Arial" panose="020B0604020202020204" pitchFamily="34" charset="0"/>
              <a:buChar char="•"/>
            </a:pPr>
            <a:r>
              <a:rPr lang="en-US" dirty="0"/>
              <a:t> Users can repeat their old reminders. </a:t>
            </a:r>
          </a:p>
          <a:p>
            <a:pPr marL="285750" indent="-285750">
              <a:lnSpc>
                <a:spcPts val="1900"/>
              </a:lnSpc>
              <a:buFont typeface="Arial" panose="020B0604020202020204" pitchFamily="34" charset="0"/>
              <a:buChar char="•"/>
            </a:pPr>
            <a:r>
              <a:rPr lang="en-US" dirty="0"/>
              <a:t> Users can set active/inactive the reminders.</a:t>
            </a:r>
          </a:p>
        </p:txBody>
      </p:sp>
      <p:pic>
        <p:nvPicPr>
          <p:cNvPr id="3" name="Picture 2" descr="A picture containing room, drawing&#10;&#10;Description automatically generated">
            <a:extLst>
              <a:ext uri="{FF2B5EF4-FFF2-40B4-BE49-F238E27FC236}">
                <a16:creationId xmlns="" xmlns:a16="http://schemas.microsoft.com/office/drawing/2014/main" id="{06A4BAC2-81E7-4A8C-B239-F428546CA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551" y="0"/>
            <a:ext cx="929309" cy="775597"/>
          </a:xfrm>
          <a:prstGeom prst="rect">
            <a:avLst/>
          </a:prstGeom>
        </p:spPr>
      </p:pic>
      <p:sp>
        <p:nvSpPr>
          <p:cNvPr id="7" name="Flowchart: Process 6">
            <a:extLst>
              <a:ext uri="{FF2B5EF4-FFF2-40B4-BE49-F238E27FC236}">
                <a16:creationId xmlns="" xmlns:a16="http://schemas.microsoft.com/office/drawing/2014/main" id="{EF908F05-F3E3-48DD-A0DB-E0C34EE316D9}"/>
              </a:ext>
            </a:extLst>
          </p:cNvPr>
          <p:cNvSpPr/>
          <p:nvPr/>
        </p:nvSpPr>
        <p:spPr>
          <a:xfrm>
            <a:off x="671514" y="1176667"/>
            <a:ext cx="2752518" cy="413594"/>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CA" sz="2000" dirty="0"/>
              <a:t>Introduction</a:t>
            </a:r>
          </a:p>
        </p:txBody>
      </p:sp>
      <p:sp>
        <p:nvSpPr>
          <p:cNvPr id="9" name="Flowchart: Process 8">
            <a:extLst>
              <a:ext uri="{FF2B5EF4-FFF2-40B4-BE49-F238E27FC236}">
                <a16:creationId xmlns="" xmlns:a16="http://schemas.microsoft.com/office/drawing/2014/main" id="{EB10FC14-8914-439A-906A-72E132F1C409}"/>
              </a:ext>
            </a:extLst>
          </p:cNvPr>
          <p:cNvSpPr/>
          <p:nvPr/>
        </p:nvSpPr>
        <p:spPr>
          <a:xfrm>
            <a:off x="4590217" y="1176667"/>
            <a:ext cx="2743195" cy="413594"/>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CA" dirty="0"/>
              <a:t>Purpose</a:t>
            </a:r>
          </a:p>
        </p:txBody>
      </p:sp>
      <p:sp>
        <p:nvSpPr>
          <p:cNvPr id="10" name="Flowchart: Process 9">
            <a:extLst>
              <a:ext uri="{FF2B5EF4-FFF2-40B4-BE49-F238E27FC236}">
                <a16:creationId xmlns="" xmlns:a16="http://schemas.microsoft.com/office/drawing/2014/main" id="{55728D55-43A0-4BDE-8C3D-F4F182FA62C2}"/>
              </a:ext>
            </a:extLst>
          </p:cNvPr>
          <p:cNvSpPr/>
          <p:nvPr/>
        </p:nvSpPr>
        <p:spPr>
          <a:xfrm>
            <a:off x="8676860" y="1176667"/>
            <a:ext cx="2481470" cy="413594"/>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Scope</a:t>
            </a:r>
          </a:p>
        </p:txBody>
      </p:sp>
      <p:sp>
        <p:nvSpPr>
          <p:cNvPr id="17" name="Rectangle 16"/>
          <p:cNvSpPr/>
          <p:nvPr/>
        </p:nvSpPr>
        <p:spPr>
          <a:xfrm>
            <a:off x="8904220" y="153566"/>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Chintan</a:t>
            </a:r>
            <a:r>
              <a:rPr lang="en-US" b="0" cap="none" spc="0" dirty="0" smtClean="0">
                <a:ln w="0"/>
                <a:solidFill>
                  <a:schemeClr val="tx1"/>
                </a:solidFill>
                <a:effectLst>
                  <a:outerShdw blurRad="38100" dist="19050" dir="2700000" algn="tl" rotWithShape="0">
                    <a:schemeClr val="dk1">
                      <a:alpha val="40000"/>
                    </a:schemeClr>
                  </a:outerShdw>
                </a:effectLst>
              </a:rPr>
              <a:t> </a:t>
            </a:r>
            <a:r>
              <a:rPr lang="en-US" b="0" cap="none" spc="0" dirty="0" err="1" smtClean="0">
                <a:ln w="0"/>
                <a:solidFill>
                  <a:schemeClr val="tx1"/>
                </a:solidFill>
                <a:effectLst>
                  <a:outerShdw blurRad="38100" dist="19050" dir="2700000" algn="tl" rotWithShape="0">
                    <a:schemeClr val="dk1">
                      <a:alpha val="40000"/>
                    </a:schemeClr>
                  </a:outerShdw>
                </a:effectLst>
              </a:rPr>
              <a:t>Dankhara</a:t>
            </a:r>
            <a:r>
              <a:rPr lang="en-US" b="0" cap="none" spc="0" dirty="0" smtClean="0">
                <a:ln w="0"/>
                <a:solidFill>
                  <a:schemeClr val="tx1"/>
                </a:solidFill>
                <a:effectLst>
                  <a:outerShdw blurRad="38100" dist="19050" dir="2700000" algn="tl" rotWithShape="0">
                    <a:schemeClr val="dk1">
                      <a:alpha val="40000"/>
                    </a:schemeClr>
                  </a:outerShdw>
                </a:effectLst>
              </a:rPr>
              <a:t>- </a:t>
            </a:r>
            <a:r>
              <a:rPr lang="en-US" dirty="0">
                <a:ln w="0"/>
                <a:effectLst>
                  <a:outerShdw blurRad="38100" dist="19050" dir="2700000" algn="tl" rotWithShape="0">
                    <a:schemeClr val="dk1">
                      <a:alpha val="40000"/>
                    </a:schemeClr>
                  </a:outerShdw>
                </a:effectLst>
              </a:rPr>
              <a:t>1992663</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12140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09771"/>
            <a:ext cx="4086225" cy="13253"/>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7593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Feature Selection</a:t>
            </a:r>
            <a:endParaRPr lang="en-US" sz="2800" b="1"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390476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 xmlns:a16="http://schemas.microsoft.com/office/drawing/2014/main" id="{D6178536-4D8A-4FF2-BBDC-4B3E7E0FCF26}"/>
              </a:ext>
              <a:ext uri="{C183D7F6-B498-43B3-948B-1728B52AA6E4}">
                <adec:decorative xmlns="" xmlns:adec="http://schemas.microsoft.com/office/drawing/2017/decorative" val="1"/>
              </a:ext>
            </a:extLst>
          </p:cNvPr>
          <p:cNvSpPr/>
          <p:nvPr/>
        </p:nvSpPr>
        <p:spPr>
          <a:xfrm>
            <a:off x="4366266" y="927435"/>
            <a:ext cx="4039958" cy="61194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t>
            </a:r>
            <a:r>
              <a:rPr lang="en-US" b="1" dirty="0" smtClean="0"/>
              <a:t>Project definition understanding</a:t>
            </a:r>
            <a:endParaRPr lang="en-US" b="1" dirty="0"/>
          </a:p>
        </p:txBody>
      </p:sp>
      <p:sp>
        <p:nvSpPr>
          <p:cNvPr id="15" name="Oval 14">
            <a:extLst>
              <a:ext uri="{FF2B5EF4-FFF2-40B4-BE49-F238E27FC236}">
                <a16:creationId xmlns="" xmlns:a16="http://schemas.microsoft.com/office/drawing/2014/main" id="{416F1356-9015-4B5C-9C64-3C1D963E5F59}"/>
              </a:ext>
              <a:ext uri="{C183D7F6-B498-43B3-948B-1728B52AA6E4}">
                <adec:decorative xmlns="" xmlns:adec="http://schemas.microsoft.com/office/drawing/2017/decorative" val="1"/>
              </a:ext>
            </a:extLst>
          </p:cNvPr>
          <p:cNvSpPr/>
          <p:nvPr/>
        </p:nvSpPr>
        <p:spPr>
          <a:xfrm>
            <a:off x="3896367" y="74261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 xmlns:a16="http://schemas.microsoft.com/office/drawing/2014/main" id="{94A75A79-A67A-4A23-8588-7FC5EB9A5183}"/>
              </a:ext>
              <a:ext uri="{C183D7F6-B498-43B3-948B-1728B52AA6E4}">
                <adec:decorative xmlns="" xmlns:adec="http://schemas.microsoft.com/office/drawing/2017/decorative" val="1"/>
              </a:ext>
            </a:extLst>
          </p:cNvPr>
          <p:cNvSpPr/>
          <p:nvPr/>
        </p:nvSpPr>
        <p:spPr>
          <a:xfrm>
            <a:off x="3683968" y="1861982"/>
            <a:ext cx="4381993"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Online research and idea gathering</a:t>
            </a:r>
            <a:endParaRPr lang="en-US" b="1" dirty="0"/>
          </a:p>
        </p:txBody>
      </p:sp>
      <p:sp>
        <p:nvSpPr>
          <p:cNvPr id="26" name="Oval 25">
            <a:extLst>
              <a:ext uri="{FF2B5EF4-FFF2-40B4-BE49-F238E27FC236}">
                <a16:creationId xmlns="" xmlns:a16="http://schemas.microsoft.com/office/drawing/2014/main" id="{BBC62739-FA35-49F8-8929-743B31F55A69}"/>
              </a:ext>
              <a:ext uri="{C183D7F6-B498-43B3-948B-1728B52AA6E4}">
                <adec:decorative xmlns="" xmlns:adec="http://schemas.microsoft.com/office/drawing/2017/decorative" val="1"/>
              </a:ext>
            </a:extLst>
          </p:cNvPr>
          <p:cNvSpPr/>
          <p:nvPr/>
        </p:nvSpPr>
        <p:spPr>
          <a:xfrm>
            <a:off x="7598390" y="1762580"/>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4360">
            <a:extLst>
              <a:ext uri="{FF2B5EF4-FFF2-40B4-BE49-F238E27FC236}">
                <a16:creationId xmlns="" xmlns:a16="http://schemas.microsoft.com/office/drawing/2014/main" id="{CDB8F87B-81A2-480F-ADA8-BFB5FD890ACD}"/>
              </a:ext>
            </a:extLst>
          </p:cNvPr>
          <p:cNvSpPr>
            <a:spLocks noEditPoints="1"/>
          </p:cNvSpPr>
          <p:nvPr/>
        </p:nvSpPr>
        <p:spPr bwMode="auto">
          <a:xfrm>
            <a:off x="4876476" y="5005832"/>
            <a:ext cx="140224" cy="14214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28" name="Picture 4" descr="https://o.remove.bg/downloads/adeedad1-018f-419e-aed1-17600bec6da6/map-removebg-pre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2305" y="764009"/>
            <a:ext cx="974171" cy="9491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o.remove.bg/downloads/43d849fa-a8fa-4bfd-aafe-30b399d5cdc1/map-removebg-previ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2217" y="1920465"/>
            <a:ext cx="1212145" cy="682514"/>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Rounded Corners 15">
            <a:extLst>
              <a:ext uri="{FF2B5EF4-FFF2-40B4-BE49-F238E27FC236}">
                <a16:creationId xmlns="" xmlns:a16="http://schemas.microsoft.com/office/drawing/2014/main" id="{D6178536-4D8A-4FF2-BBDC-4B3E7E0FCF26}"/>
              </a:ext>
              <a:ext uri="{C183D7F6-B498-43B3-948B-1728B52AA6E4}">
                <adec:decorative xmlns="" xmlns:adec="http://schemas.microsoft.com/office/drawing/2017/decorative" val="1"/>
              </a:ext>
            </a:extLst>
          </p:cNvPr>
          <p:cNvSpPr/>
          <p:nvPr/>
        </p:nvSpPr>
        <p:spPr>
          <a:xfrm>
            <a:off x="4346749" y="4816103"/>
            <a:ext cx="4039958" cy="61194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a:t>
            </a:r>
            <a:r>
              <a:rPr lang="en-US" b="1" dirty="0" smtClean="0"/>
              <a:t>Feature review with teachers</a:t>
            </a:r>
            <a:endParaRPr lang="en-US" sz="2000" b="1" dirty="0"/>
          </a:p>
        </p:txBody>
      </p:sp>
      <p:sp>
        <p:nvSpPr>
          <p:cNvPr id="44" name="Oval 43">
            <a:extLst>
              <a:ext uri="{FF2B5EF4-FFF2-40B4-BE49-F238E27FC236}">
                <a16:creationId xmlns="" xmlns:a16="http://schemas.microsoft.com/office/drawing/2014/main" id="{416F1356-9015-4B5C-9C64-3C1D963E5F59}"/>
              </a:ext>
              <a:ext uri="{C183D7F6-B498-43B3-948B-1728B52AA6E4}">
                <adec:decorative xmlns="" xmlns:adec="http://schemas.microsoft.com/office/drawing/2017/decorative" val="1"/>
              </a:ext>
            </a:extLst>
          </p:cNvPr>
          <p:cNvSpPr/>
          <p:nvPr/>
        </p:nvSpPr>
        <p:spPr>
          <a:xfrm>
            <a:off x="3876850" y="4631283"/>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24">
            <a:extLst>
              <a:ext uri="{FF2B5EF4-FFF2-40B4-BE49-F238E27FC236}">
                <a16:creationId xmlns="" xmlns:a16="http://schemas.microsoft.com/office/drawing/2014/main" id="{94A75A79-A67A-4A23-8588-7FC5EB9A5183}"/>
              </a:ext>
              <a:ext uri="{C183D7F6-B498-43B3-948B-1728B52AA6E4}">
                <adec:decorative xmlns="" xmlns:adec="http://schemas.microsoft.com/office/drawing/2017/decorative" val="1"/>
              </a:ext>
            </a:extLst>
          </p:cNvPr>
          <p:cNvSpPr/>
          <p:nvPr/>
        </p:nvSpPr>
        <p:spPr>
          <a:xfrm>
            <a:off x="3683968" y="3806408"/>
            <a:ext cx="4381993"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Group discussion</a:t>
            </a:r>
            <a:endParaRPr lang="en-US" b="1" dirty="0"/>
          </a:p>
        </p:txBody>
      </p:sp>
      <p:sp>
        <p:nvSpPr>
          <p:cNvPr id="50" name="Oval 49">
            <a:extLst>
              <a:ext uri="{FF2B5EF4-FFF2-40B4-BE49-F238E27FC236}">
                <a16:creationId xmlns="" xmlns:a16="http://schemas.microsoft.com/office/drawing/2014/main" id="{BBC62739-FA35-49F8-8929-743B31F55A69}"/>
              </a:ext>
              <a:ext uri="{C183D7F6-B498-43B3-948B-1728B52AA6E4}">
                <adec:decorative xmlns="" xmlns:adec="http://schemas.microsoft.com/office/drawing/2017/decorative" val="1"/>
              </a:ext>
            </a:extLst>
          </p:cNvPr>
          <p:cNvSpPr/>
          <p:nvPr/>
        </p:nvSpPr>
        <p:spPr>
          <a:xfrm>
            <a:off x="7598390" y="370700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15">
            <a:extLst>
              <a:ext uri="{FF2B5EF4-FFF2-40B4-BE49-F238E27FC236}">
                <a16:creationId xmlns="" xmlns:a16="http://schemas.microsoft.com/office/drawing/2014/main" id="{D6178536-4D8A-4FF2-BBDC-4B3E7E0FCF26}"/>
              </a:ext>
              <a:ext uri="{C183D7F6-B498-43B3-948B-1728B52AA6E4}">
                <adec:decorative xmlns="" xmlns:adec="http://schemas.microsoft.com/office/drawing/2017/decorative" val="1"/>
              </a:ext>
            </a:extLst>
          </p:cNvPr>
          <p:cNvSpPr/>
          <p:nvPr/>
        </p:nvSpPr>
        <p:spPr>
          <a:xfrm>
            <a:off x="4290358" y="2894313"/>
            <a:ext cx="4039958" cy="61194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t>
            </a:r>
            <a:r>
              <a:rPr lang="en-US" b="1" dirty="0" smtClean="0"/>
              <a:t>Brainstorming</a:t>
            </a:r>
            <a:endParaRPr lang="en-US" b="1" dirty="0"/>
          </a:p>
        </p:txBody>
      </p:sp>
      <p:sp>
        <p:nvSpPr>
          <p:cNvPr id="60" name="Oval 59">
            <a:extLst>
              <a:ext uri="{FF2B5EF4-FFF2-40B4-BE49-F238E27FC236}">
                <a16:creationId xmlns="" xmlns:a16="http://schemas.microsoft.com/office/drawing/2014/main" id="{416F1356-9015-4B5C-9C64-3C1D963E5F59}"/>
              </a:ext>
              <a:ext uri="{C183D7F6-B498-43B3-948B-1728B52AA6E4}">
                <adec:decorative xmlns="" xmlns:adec="http://schemas.microsoft.com/office/drawing/2017/decorative" val="1"/>
              </a:ext>
            </a:extLst>
          </p:cNvPr>
          <p:cNvSpPr/>
          <p:nvPr/>
        </p:nvSpPr>
        <p:spPr>
          <a:xfrm>
            <a:off x="3820459" y="2709493"/>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4" name="Picture 10" descr="https://o.remove.bg/downloads/cf971e16-7e5c-4dcd-a17e-365a444d37c2/image-removebg-previe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8166" y="2825887"/>
            <a:ext cx="1124384" cy="69985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https://o.remove.bg/downloads/cd5957a3-8b46-408a-aaf5-fdbf26069f98/image-removebg-preview.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2217" y="3775580"/>
            <a:ext cx="1237431" cy="9680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o.remove.bg/downloads/207eb43a-b8af-44bd-adc4-eece00f17fbf/image-removebg-preview.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3782" y="4830218"/>
            <a:ext cx="1245933" cy="583711"/>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Rounded Corners 24">
            <a:extLst>
              <a:ext uri="{FF2B5EF4-FFF2-40B4-BE49-F238E27FC236}">
                <a16:creationId xmlns="" xmlns:a16="http://schemas.microsoft.com/office/drawing/2014/main" id="{94A75A79-A67A-4A23-8588-7FC5EB9A5183}"/>
              </a:ext>
              <a:ext uri="{C183D7F6-B498-43B3-948B-1728B52AA6E4}">
                <adec:decorative xmlns="" xmlns:adec="http://schemas.microsoft.com/office/drawing/2017/decorative" val="1"/>
              </a:ext>
            </a:extLst>
          </p:cNvPr>
          <p:cNvSpPr/>
          <p:nvPr/>
        </p:nvSpPr>
        <p:spPr>
          <a:xfrm>
            <a:off x="3723782" y="5693396"/>
            <a:ext cx="4381993"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Documentation created</a:t>
            </a:r>
            <a:endParaRPr lang="en-US" b="1" dirty="0"/>
          </a:p>
        </p:txBody>
      </p:sp>
      <p:sp>
        <p:nvSpPr>
          <p:cNvPr id="70" name="Oval 69">
            <a:extLst>
              <a:ext uri="{FF2B5EF4-FFF2-40B4-BE49-F238E27FC236}">
                <a16:creationId xmlns="" xmlns:a16="http://schemas.microsoft.com/office/drawing/2014/main" id="{BBC62739-FA35-49F8-8929-743B31F55A69}"/>
              </a:ext>
              <a:ext uri="{C183D7F6-B498-43B3-948B-1728B52AA6E4}">
                <adec:decorative xmlns="" xmlns:adec="http://schemas.microsoft.com/office/drawing/2017/decorative" val="1"/>
              </a:ext>
            </a:extLst>
          </p:cNvPr>
          <p:cNvSpPr/>
          <p:nvPr/>
        </p:nvSpPr>
        <p:spPr>
          <a:xfrm>
            <a:off x="7638204" y="559399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8" name="Picture 14" descr="https://o.remove.bg/downloads/7df0abfd-8ddd-4264-ac7f-17286ac21fdd/image-removebg-previe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51694" y="5750834"/>
            <a:ext cx="658475" cy="70482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9020129" y="189520"/>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Sarbjit</a:t>
            </a:r>
            <a:r>
              <a:rPr lang="en-US" b="0" cap="none" spc="0" dirty="0" smtClean="0">
                <a:ln w="0"/>
                <a:solidFill>
                  <a:schemeClr val="tx1"/>
                </a:solidFill>
                <a:effectLst>
                  <a:outerShdw blurRad="38100" dist="19050" dir="2700000" algn="tl" rotWithShape="0">
                    <a:schemeClr val="dk1">
                      <a:alpha val="40000"/>
                    </a:schemeClr>
                  </a:outerShdw>
                </a:effectLst>
              </a:rPr>
              <a:t> Kaur</a:t>
            </a:r>
            <a:r>
              <a:rPr lang="en-US" dirty="0">
                <a:ln w="0"/>
                <a:effectLst>
                  <a:outerShdw blurRad="38100" dist="19050" dir="2700000" algn="tl" rotWithShape="0">
                    <a:schemeClr val="dk1">
                      <a:alpha val="40000"/>
                    </a:schemeClr>
                  </a:outerShdw>
                </a:effectLst>
              </a:rPr>
              <a:t>- 1992849</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99715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flipV="1">
            <a:off x="8454024" y="522898"/>
            <a:ext cx="3737976" cy="13253"/>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Reasons behind choosing </a:t>
            </a:r>
          </a:p>
          <a:p>
            <a:pPr algn="ctr"/>
            <a:r>
              <a:rPr lang="en-US" sz="2800" b="1" dirty="0">
                <a:solidFill>
                  <a:schemeClr val="tx1">
                    <a:lumMod val="75000"/>
                    <a:lumOff val="25000"/>
                  </a:schemeClr>
                </a:solidFill>
              </a:rPr>
              <a:t>the technology</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flipV="1">
            <a:off x="0" y="522898"/>
            <a:ext cx="3742205" cy="13253"/>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 xmlns:a16="http://schemas.microsoft.com/office/drawing/2014/main" id="{5B804E9F-B6B5-41F9-9B63-9AF435FDC2B7}"/>
              </a:ext>
              <a:ext uri="{C183D7F6-B498-43B3-948B-1728B52AA6E4}">
                <adec:decorative xmlns="" xmlns:adec="http://schemas.microsoft.com/office/drawing/2017/decorative" val="1"/>
              </a:ext>
            </a:extLst>
          </p:cNvPr>
          <p:cNvSpPr/>
          <p:nvPr/>
        </p:nvSpPr>
        <p:spPr>
          <a:xfrm rot="5400000">
            <a:off x="56913" y="3084419"/>
            <a:ext cx="3388931" cy="1976577"/>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 xmlns:a16="http://schemas.microsoft.com/office/drawing/2014/main" id="{0092C447-C8E1-4B12-B012-E6D21CBB1FBE}"/>
              </a:ext>
              <a:ext uri="{C183D7F6-B498-43B3-948B-1728B52AA6E4}">
                <adec:decorative xmlns="" xmlns:adec="http://schemas.microsoft.com/office/drawing/2017/decorative" val="1"/>
              </a:ext>
            </a:extLst>
          </p:cNvPr>
          <p:cNvSpPr/>
          <p:nvPr/>
        </p:nvSpPr>
        <p:spPr>
          <a:xfrm rot="5400000">
            <a:off x="2435919" y="2792013"/>
            <a:ext cx="2938357" cy="2022633"/>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 xmlns:a16="http://schemas.microsoft.com/office/drawing/2014/main" id="{7E139379-1914-4446-8D6D-984A47041A54}"/>
              </a:ext>
              <a:ext uri="{C183D7F6-B498-43B3-948B-1728B52AA6E4}">
                <adec:decorative xmlns="" xmlns:adec="http://schemas.microsoft.com/office/drawing/2017/decorative" val="1"/>
              </a:ext>
            </a:extLst>
          </p:cNvPr>
          <p:cNvSpPr/>
          <p:nvPr/>
        </p:nvSpPr>
        <p:spPr>
          <a:xfrm rot="5400000">
            <a:off x="4841308" y="2572368"/>
            <a:ext cx="2514286" cy="1976576"/>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 xmlns:a16="http://schemas.microsoft.com/office/drawing/2014/main" id="{F79B51BB-1B30-4ED8-B26D-21EE8BC675B2}"/>
              </a:ext>
              <a:ext uri="{C183D7F6-B498-43B3-948B-1728B52AA6E4}">
                <adec:decorative xmlns="" xmlns:adec="http://schemas.microsoft.com/office/drawing/2017/decorative" val="1"/>
              </a:ext>
            </a:extLst>
          </p:cNvPr>
          <p:cNvSpPr/>
          <p:nvPr/>
        </p:nvSpPr>
        <p:spPr>
          <a:xfrm rot="5400000">
            <a:off x="7181753" y="2448732"/>
            <a:ext cx="2222858" cy="1915230"/>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 xmlns:a16="http://schemas.microsoft.com/office/drawing/2014/main" id="{89DA262E-0502-4E65-8ABA-E063880EAC4C}"/>
              </a:ext>
              <a:ext uri="{C183D7F6-B498-43B3-948B-1728B52AA6E4}">
                <adec:decorative xmlns="" xmlns:adec="http://schemas.microsoft.com/office/drawing/2017/decorative" val="1"/>
              </a:ext>
            </a:extLst>
          </p:cNvPr>
          <p:cNvSpPr/>
          <p:nvPr/>
        </p:nvSpPr>
        <p:spPr>
          <a:xfrm rot="5400000">
            <a:off x="9593371" y="2295948"/>
            <a:ext cx="1676769" cy="1854466"/>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 xmlns:a16="http://schemas.microsoft.com/office/drawing/2014/main" id="{3F19BFA5-D0CA-4CF0-8499-504D956B6563}"/>
              </a:ext>
            </a:extLst>
          </p:cNvPr>
          <p:cNvSpPr/>
          <p:nvPr/>
        </p:nvSpPr>
        <p:spPr>
          <a:xfrm>
            <a:off x="1076604" y="2886561"/>
            <a:ext cx="1325545" cy="2462213"/>
          </a:xfrm>
          <a:prstGeom prst="rect">
            <a:avLst/>
          </a:prstGeom>
        </p:spPr>
        <p:txBody>
          <a:bodyPr wrap="square" lIns="0" tIns="0" rIns="0" bIns="0">
            <a:spAutoFit/>
          </a:bodyPr>
          <a:lstStyle/>
          <a:p>
            <a:pPr algn="ctr"/>
            <a:r>
              <a:rPr lang="en-US" sz="1600" b="1" dirty="0">
                <a:solidFill>
                  <a:schemeClr val="bg1"/>
                </a:solidFill>
              </a:rPr>
              <a:t>As per IDC expects Android’s smartphone share in market is highest among all other OS which is around 86% in 2020.</a:t>
            </a:r>
          </a:p>
        </p:txBody>
      </p:sp>
      <p:sp>
        <p:nvSpPr>
          <p:cNvPr id="47" name="Rectangle 46">
            <a:extLst>
              <a:ext uri="{FF2B5EF4-FFF2-40B4-BE49-F238E27FC236}">
                <a16:creationId xmlns="" xmlns:a16="http://schemas.microsoft.com/office/drawing/2014/main" id="{1751D31D-3535-411D-8BAC-95CCC90AB185}"/>
              </a:ext>
            </a:extLst>
          </p:cNvPr>
          <p:cNvSpPr/>
          <p:nvPr/>
        </p:nvSpPr>
        <p:spPr>
          <a:xfrm>
            <a:off x="3294023" y="2778087"/>
            <a:ext cx="1371600" cy="1938992"/>
          </a:xfrm>
          <a:prstGeom prst="rect">
            <a:avLst/>
          </a:prstGeom>
        </p:spPr>
        <p:txBody>
          <a:bodyPr wrap="square" lIns="0" tIns="0" rIns="0" bIns="0">
            <a:spAutoFit/>
          </a:bodyPr>
          <a:lstStyle/>
          <a:p>
            <a:r>
              <a:rPr lang="en-CA" sz="1800" dirty="0"/>
              <a:t>Java programming language support </a:t>
            </a:r>
            <a:r>
              <a:rPr lang="en-US" sz="1800" dirty="0"/>
              <a:t>with the help of a rich set of libraries</a:t>
            </a:r>
            <a:r>
              <a:rPr lang="en-CA" sz="1800" dirty="0"/>
              <a:t>.</a:t>
            </a:r>
          </a:p>
        </p:txBody>
      </p:sp>
      <p:sp>
        <p:nvSpPr>
          <p:cNvPr id="48" name="Rectangle 47">
            <a:extLst>
              <a:ext uri="{FF2B5EF4-FFF2-40B4-BE49-F238E27FC236}">
                <a16:creationId xmlns="" xmlns:a16="http://schemas.microsoft.com/office/drawing/2014/main" id="{FA4D735A-8F75-4E2A-8F1A-CC303B0718BA}"/>
              </a:ext>
            </a:extLst>
          </p:cNvPr>
          <p:cNvSpPr/>
          <p:nvPr/>
        </p:nvSpPr>
        <p:spPr>
          <a:xfrm>
            <a:off x="5410201" y="2886560"/>
            <a:ext cx="1371600" cy="1631216"/>
          </a:xfrm>
          <a:prstGeom prst="rect">
            <a:avLst/>
          </a:prstGeom>
        </p:spPr>
        <p:txBody>
          <a:bodyPr wrap="square" lIns="0" tIns="0" rIns="0" bIns="0">
            <a:spAutoFit/>
          </a:bodyPr>
          <a:lstStyle/>
          <a:p>
            <a:pPr algn="ctr"/>
            <a:r>
              <a:rPr lang="en-CA" sz="1800" b="1" dirty="0">
                <a:solidFill>
                  <a:schemeClr val="bg1"/>
                </a:solidFill>
              </a:rPr>
              <a:t>Faster build time because of Android instant apps support.</a:t>
            </a:r>
          </a:p>
          <a:p>
            <a:pPr algn="ctr"/>
            <a:endParaRPr lang="en-US" sz="1600" b="1" dirty="0">
              <a:solidFill>
                <a:schemeClr val="bg1"/>
              </a:solidFill>
            </a:endParaRPr>
          </a:p>
        </p:txBody>
      </p:sp>
      <p:sp>
        <p:nvSpPr>
          <p:cNvPr id="49" name="Rectangle 48">
            <a:extLst>
              <a:ext uri="{FF2B5EF4-FFF2-40B4-BE49-F238E27FC236}">
                <a16:creationId xmlns="" xmlns:a16="http://schemas.microsoft.com/office/drawing/2014/main" id="{54AB9282-0505-49EB-AABF-998083225E3A}"/>
              </a:ext>
            </a:extLst>
          </p:cNvPr>
          <p:cNvSpPr/>
          <p:nvPr/>
        </p:nvSpPr>
        <p:spPr>
          <a:xfrm>
            <a:off x="7577000" y="2736502"/>
            <a:ext cx="1371600" cy="1384995"/>
          </a:xfrm>
          <a:prstGeom prst="rect">
            <a:avLst/>
          </a:prstGeom>
        </p:spPr>
        <p:txBody>
          <a:bodyPr wrap="square" lIns="0" tIns="0" rIns="0" bIns="0">
            <a:spAutoFit/>
          </a:bodyPr>
          <a:lstStyle/>
          <a:p>
            <a:r>
              <a:rPr lang="en-CA" sz="1800" dirty="0"/>
              <a:t>XML and downloadable fonts for good designing.</a:t>
            </a:r>
          </a:p>
        </p:txBody>
      </p:sp>
      <p:sp>
        <p:nvSpPr>
          <p:cNvPr id="50" name="Rectangle 49">
            <a:extLst>
              <a:ext uri="{FF2B5EF4-FFF2-40B4-BE49-F238E27FC236}">
                <a16:creationId xmlns="" xmlns:a16="http://schemas.microsoft.com/office/drawing/2014/main" id="{D668C4B5-BCEC-465A-ADA5-6A054B15F7A3}"/>
              </a:ext>
            </a:extLst>
          </p:cNvPr>
          <p:cNvSpPr/>
          <p:nvPr/>
        </p:nvSpPr>
        <p:spPr>
          <a:xfrm>
            <a:off x="9745956" y="2886560"/>
            <a:ext cx="1371600" cy="830997"/>
          </a:xfrm>
          <a:prstGeom prst="rect">
            <a:avLst/>
          </a:prstGeom>
        </p:spPr>
        <p:txBody>
          <a:bodyPr wrap="square" lIns="0" tIns="0" rIns="0" bIns="0">
            <a:spAutoFit/>
          </a:bodyPr>
          <a:lstStyle/>
          <a:p>
            <a:r>
              <a:rPr lang="en-US" sz="1800" b="1" dirty="0">
                <a:solidFill>
                  <a:schemeClr val="bg1"/>
                </a:solidFill>
              </a:rPr>
              <a:t>Android SDK is open-source</a:t>
            </a:r>
            <a:r>
              <a:rPr lang="en-CA" sz="1800" b="1" dirty="0">
                <a:solidFill>
                  <a:schemeClr val="bg1"/>
                </a:solidFill>
              </a:rPr>
              <a:t>.</a:t>
            </a:r>
          </a:p>
        </p:txBody>
      </p:sp>
      <p:pic>
        <p:nvPicPr>
          <p:cNvPr id="4098" name="Picture 2" descr="Android 10 had the fastest adoption rate of any version of Android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4737" y="4717079"/>
            <a:ext cx="2814035" cy="187602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Rectangle 18"/>
          <p:cNvSpPr/>
          <p:nvPr/>
        </p:nvSpPr>
        <p:spPr>
          <a:xfrm>
            <a:off x="9020129" y="189520"/>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Sarbjit</a:t>
            </a:r>
            <a:r>
              <a:rPr lang="en-US" b="0" cap="none" spc="0" dirty="0" smtClean="0">
                <a:ln w="0"/>
                <a:solidFill>
                  <a:schemeClr val="tx1"/>
                </a:solidFill>
                <a:effectLst>
                  <a:outerShdw blurRad="38100" dist="19050" dir="2700000" algn="tl" rotWithShape="0">
                    <a:schemeClr val="dk1">
                      <a:alpha val="40000"/>
                    </a:schemeClr>
                  </a:outerShdw>
                </a:effectLst>
              </a:rPr>
              <a:t> Kaur</a:t>
            </a:r>
            <a:r>
              <a:rPr lang="en-US" dirty="0">
                <a:ln w="0"/>
                <a:effectLst>
                  <a:outerShdw blurRad="38100" dist="19050" dir="2700000" algn="tl" rotWithShape="0">
                    <a:schemeClr val="dk1">
                      <a:alpha val="40000"/>
                    </a:schemeClr>
                  </a:outerShdw>
                </a:effectLst>
              </a:rPr>
              <a:t>- 1992849</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66393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422783" y="522898"/>
            <a:ext cx="37692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Reasons behind choosing </a:t>
            </a:r>
          </a:p>
          <a:p>
            <a:pPr algn="ctr"/>
            <a:r>
              <a:rPr lang="en-US" sz="2800" b="1" dirty="0">
                <a:solidFill>
                  <a:schemeClr val="tx1">
                    <a:lumMod val="75000"/>
                    <a:lumOff val="25000"/>
                  </a:schemeClr>
                </a:solidFill>
              </a:rPr>
              <a:t>the technology</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43047" y="522898"/>
            <a:ext cx="37779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 xmlns:a16="http://schemas.microsoft.com/office/drawing/2014/main" id="{8DC8DEBA-4D8D-4704-A04E-32A1E0BF41F4}"/>
              </a:ext>
              <a:ext uri="{C183D7F6-B498-43B3-948B-1728B52AA6E4}">
                <adec:decorative xmlns="" xmlns:adec="http://schemas.microsoft.com/office/drawing/2017/decorative" val="1"/>
              </a:ext>
            </a:extLst>
          </p:cNvPr>
          <p:cNvSpPr/>
          <p:nvPr/>
        </p:nvSpPr>
        <p:spPr>
          <a:xfrm>
            <a:off x="1523593" y="3815318"/>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 xmlns:a16="http://schemas.microsoft.com/office/drawing/2014/main" id="{59423939-1DC9-4306-AA5D-6C0111336356}"/>
              </a:ext>
              <a:ext uri="{C183D7F6-B498-43B3-948B-1728B52AA6E4}">
                <adec:decorative xmlns="" xmlns:adec="http://schemas.microsoft.com/office/drawing/2017/decorative" val="1"/>
              </a:ext>
            </a:extLst>
          </p:cNvPr>
          <p:cNvSpPr/>
          <p:nvPr/>
        </p:nvSpPr>
        <p:spPr>
          <a:xfrm>
            <a:off x="9000551" y="3789747"/>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 xmlns:a16="http://schemas.microsoft.com/office/drawing/2014/main" id="{16FB0785-0013-474B-B959-F2CC8F4C0C1E}"/>
              </a:ext>
            </a:extLst>
          </p:cNvPr>
          <p:cNvSpPr/>
          <p:nvPr/>
        </p:nvSpPr>
        <p:spPr>
          <a:xfrm>
            <a:off x="903792" y="1220168"/>
            <a:ext cx="2977380" cy="2436564"/>
          </a:xfrm>
          <a:prstGeom prst="rect">
            <a:avLst/>
          </a:prstGeom>
        </p:spPr>
        <p:txBody>
          <a:bodyPr wrap="square" lIns="0" tIns="0" rIns="0" bIns="0" anchor="t">
            <a:spAutoFit/>
          </a:bodyPr>
          <a:lstStyle/>
          <a:p>
            <a:pPr>
              <a:lnSpc>
                <a:spcPts val="1900"/>
              </a:lnSpc>
            </a:pPr>
            <a:r>
              <a:rPr lang="en-US" b="1" dirty="0" smtClean="0">
                <a:solidFill>
                  <a:schemeClr val="tx1">
                    <a:lumMod val="75000"/>
                    <a:lumOff val="25000"/>
                  </a:schemeClr>
                </a:solidFill>
                <a:latin typeface="Arial" panose="020B0604020202020204" pitchFamily="34" charset="0"/>
                <a:cs typeface="Arial" panose="020B0604020202020204" pitchFamily="34" charset="0"/>
              </a:rPr>
              <a:t>Firebase:-</a:t>
            </a:r>
          </a:p>
          <a:p>
            <a:pPr>
              <a:lnSpc>
                <a:spcPts val="1900"/>
              </a:lnSpc>
            </a:pPr>
            <a:r>
              <a:rPr lang="en-US" sz="1700" dirty="0" smtClean="0">
                <a:solidFill>
                  <a:schemeClr val="tx1">
                    <a:lumMod val="75000"/>
                    <a:lumOff val="25000"/>
                  </a:schemeClr>
                </a:solidFill>
                <a:latin typeface="Arial" panose="020B0604020202020204" pitchFamily="34" charset="0"/>
                <a:cs typeface="Arial" panose="020B0604020202020204" pitchFamily="34" charset="0"/>
              </a:rPr>
              <a:t>The </a:t>
            </a:r>
            <a:r>
              <a:rPr lang="en-US" sz="1700" dirty="0">
                <a:solidFill>
                  <a:schemeClr val="tx1">
                    <a:lumMod val="75000"/>
                    <a:lumOff val="25000"/>
                  </a:schemeClr>
                </a:solidFill>
                <a:latin typeface="Arial" panose="020B0604020202020204" pitchFamily="34" charset="0"/>
                <a:cs typeface="Arial" panose="020B0604020202020204" pitchFamily="34" charset="0"/>
              </a:rPr>
              <a:t>ready-to-use services include </a:t>
            </a:r>
            <a:r>
              <a:rPr lang="en-US" sz="1700" dirty="0" smtClean="0">
                <a:solidFill>
                  <a:schemeClr val="tx1">
                    <a:lumMod val="75000"/>
                    <a:lumOff val="25000"/>
                  </a:schemeClr>
                </a:solidFill>
                <a:latin typeface="Arial" panose="020B0604020202020204" pitchFamily="34" charset="0"/>
                <a:cs typeface="Arial" panose="020B0604020202020204" pitchFamily="34" charset="0"/>
              </a:rPr>
              <a:t>Storage functions, authentication and cloud </a:t>
            </a:r>
            <a:r>
              <a:rPr lang="en-US" sz="1700" dirty="0">
                <a:solidFill>
                  <a:schemeClr val="tx1">
                    <a:lumMod val="75000"/>
                    <a:lumOff val="25000"/>
                  </a:schemeClr>
                </a:solidFill>
                <a:latin typeface="Arial" panose="020B0604020202020204" pitchFamily="34" charset="0"/>
                <a:cs typeface="Arial" panose="020B0604020202020204" pitchFamily="34" charset="0"/>
              </a:rPr>
              <a:t>Database. That greatly facilitates the work of developers and letting them focus on the overall experience the product has to offer</a:t>
            </a:r>
          </a:p>
        </p:txBody>
      </p:sp>
      <p:sp>
        <p:nvSpPr>
          <p:cNvPr id="33" name="Rectangle 32">
            <a:extLst>
              <a:ext uri="{FF2B5EF4-FFF2-40B4-BE49-F238E27FC236}">
                <a16:creationId xmlns="" xmlns:a16="http://schemas.microsoft.com/office/drawing/2014/main" id="{913AB221-FD8D-4664-9B4C-AE1B1660ECAA}"/>
              </a:ext>
            </a:extLst>
          </p:cNvPr>
          <p:cNvSpPr/>
          <p:nvPr/>
        </p:nvSpPr>
        <p:spPr>
          <a:xfrm>
            <a:off x="4667011" y="3763121"/>
            <a:ext cx="2825487" cy="1705595"/>
          </a:xfrm>
          <a:prstGeom prst="rect">
            <a:avLst/>
          </a:prstGeom>
        </p:spPr>
        <p:txBody>
          <a:bodyPr wrap="square" lIns="0" tIns="0" rIns="0" bIns="0" anchor="t">
            <a:spAutoFit/>
          </a:bodyPr>
          <a:lstStyle/>
          <a:p>
            <a:pPr>
              <a:lnSpc>
                <a:spcPts val="1900"/>
              </a:lnSpc>
            </a:pPr>
            <a:r>
              <a:rPr lang="en-US" b="1" dirty="0" smtClean="0">
                <a:solidFill>
                  <a:schemeClr val="tx1">
                    <a:lumMod val="75000"/>
                    <a:lumOff val="25000"/>
                  </a:schemeClr>
                </a:solidFill>
                <a:latin typeface="Arial" panose="020B0604020202020204" pitchFamily="34" charset="0"/>
                <a:cs typeface="Arial" panose="020B0604020202020204" pitchFamily="34" charset="0"/>
              </a:rPr>
              <a:t>Google </a:t>
            </a:r>
            <a:r>
              <a:rPr lang="en-US" b="1" dirty="0">
                <a:solidFill>
                  <a:schemeClr val="tx1">
                    <a:lumMod val="75000"/>
                    <a:lumOff val="25000"/>
                  </a:schemeClr>
                </a:solidFill>
                <a:latin typeface="Arial" panose="020B0604020202020204" pitchFamily="34" charset="0"/>
                <a:cs typeface="Arial" panose="020B0604020202020204" pitchFamily="34" charset="0"/>
              </a:rPr>
              <a:t>Map’s API :-</a:t>
            </a:r>
          </a:p>
          <a:p>
            <a:pPr>
              <a:lnSpc>
                <a:spcPts val="1900"/>
              </a:lnSpc>
            </a:pPr>
            <a:r>
              <a:rPr lang="en-US" sz="1700" dirty="0">
                <a:solidFill>
                  <a:schemeClr val="tx1">
                    <a:lumMod val="75000"/>
                    <a:lumOff val="25000"/>
                  </a:schemeClr>
                </a:solidFill>
                <a:latin typeface="Arial" panose="020B0604020202020204" pitchFamily="34" charset="0"/>
                <a:cs typeface="Arial" panose="020B0604020202020204" pitchFamily="34" charset="0"/>
              </a:rPr>
              <a:t>Google Map’s APIs are very powerful, but what is even more powerful is the </a:t>
            </a:r>
            <a:r>
              <a:rPr lang="en-US" sz="1700" dirty="0" smtClean="0">
                <a:solidFill>
                  <a:schemeClr val="tx1">
                    <a:lumMod val="75000"/>
                    <a:lumOff val="25000"/>
                  </a:schemeClr>
                </a:solidFill>
                <a:latin typeface="Arial" panose="020B0604020202020204" pitchFamily="34" charset="0"/>
                <a:cs typeface="Arial" panose="020B0604020202020204" pitchFamily="34" charset="0"/>
              </a:rPr>
              <a:t>combination of </a:t>
            </a:r>
            <a:r>
              <a:rPr lang="en-US" sz="1700" dirty="0">
                <a:solidFill>
                  <a:schemeClr val="tx1">
                    <a:lumMod val="75000"/>
                    <a:lumOff val="25000"/>
                  </a:schemeClr>
                </a:solidFill>
                <a:latin typeface="Arial" panose="020B0604020202020204" pitchFamily="34" charset="0"/>
                <a:cs typeface="Arial" panose="020B0604020202020204" pitchFamily="34" charset="0"/>
              </a:rPr>
              <a:t>more than one </a:t>
            </a:r>
            <a:r>
              <a:rPr lang="en-US" sz="1700" dirty="0" smtClean="0">
                <a:solidFill>
                  <a:schemeClr val="tx1">
                    <a:lumMod val="75000"/>
                    <a:lumOff val="25000"/>
                  </a:schemeClr>
                </a:solidFill>
                <a:latin typeface="Arial" panose="020B0604020202020204" pitchFamily="34" charset="0"/>
                <a:cs typeface="Arial" panose="020B0604020202020204" pitchFamily="34" charset="0"/>
              </a:rPr>
              <a:t>API. Like-Places, Routes and Maps. </a:t>
            </a:r>
            <a:endParaRPr lang="en-US" sz="1700" dirty="0">
              <a:solidFill>
                <a:schemeClr val="tx1">
                  <a:lumMod val="75000"/>
                  <a:lumOff val="25000"/>
                </a:schemeClr>
              </a:solidFill>
              <a:cs typeface="Segoe UI" panose="020B0502040204020203" pitchFamily="34" charset="0"/>
            </a:endParaRPr>
          </a:p>
        </p:txBody>
      </p:sp>
      <p:sp>
        <p:nvSpPr>
          <p:cNvPr id="34" name="Rectangle 33">
            <a:extLst>
              <a:ext uri="{FF2B5EF4-FFF2-40B4-BE49-F238E27FC236}">
                <a16:creationId xmlns="" xmlns:a16="http://schemas.microsoft.com/office/drawing/2014/main" id="{53F5EDC0-C02E-4790-A681-CA7AB9133338}"/>
              </a:ext>
            </a:extLst>
          </p:cNvPr>
          <p:cNvSpPr/>
          <p:nvPr/>
        </p:nvSpPr>
        <p:spPr>
          <a:xfrm>
            <a:off x="8583041" y="1220168"/>
            <a:ext cx="2428875" cy="2436564"/>
          </a:xfrm>
          <a:prstGeom prst="rect">
            <a:avLst/>
          </a:prstGeom>
        </p:spPr>
        <p:txBody>
          <a:bodyPr wrap="square" lIns="0" tIns="0" rIns="0" bIns="0" anchor="t">
            <a:spAutoFit/>
          </a:bodyPr>
          <a:lstStyle/>
          <a:p>
            <a:pPr>
              <a:lnSpc>
                <a:spcPts val="1900"/>
              </a:lnSpc>
            </a:pPr>
            <a:r>
              <a:rPr lang="en-US" b="1" dirty="0">
                <a:solidFill>
                  <a:schemeClr val="tx1">
                    <a:lumMod val="75000"/>
                    <a:lumOff val="25000"/>
                  </a:schemeClr>
                </a:solidFill>
                <a:latin typeface="Arial" panose="020B0604020202020204" pitchFamily="34" charset="0"/>
                <a:cs typeface="Arial" panose="020B0604020202020204" pitchFamily="34" charset="0"/>
              </a:rPr>
              <a:t>Node JS</a:t>
            </a:r>
            <a:r>
              <a:rPr lang="en-US" b="1" dirty="0" smtClean="0">
                <a:solidFill>
                  <a:schemeClr val="tx1">
                    <a:lumMod val="75000"/>
                    <a:lumOff val="25000"/>
                  </a:schemeClr>
                </a:solidFill>
                <a:latin typeface="Arial" panose="020B0604020202020204" pitchFamily="34" charset="0"/>
                <a:cs typeface="Arial" panose="020B0604020202020204" pitchFamily="34" charset="0"/>
              </a:rPr>
              <a:t>:-</a:t>
            </a:r>
            <a:r>
              <a:rPr lang="en-US" sz="1700" dirty="0" smtClean="0">
                <a:solidFill>
                  <a:schemeClr val="tx1">
                    <a:lumMod val="75000"/>
                    <a:lumOff val="25000"/>
                  </a:schemeClr>
                </a:solidFill>
                <a:latin typeface="Arial" panose="020B0604020202020204" pitchFamily="34" charset="0"/>
                <a:cs typeface="Arial" panose="020B0604020202020204" pitchFamily="34" charset="0"/>
              </a:rPr>
              <a:t>Firebase </a:t>
            </a:r>
            <a:r>
              <a:rPr lang="en-US" sz="1700" dirty="0">
                <a:solidFill>
                  <a:schemeClr val="tx1">
                    <a:lumMod val="75000"/>
                    <a:lumOff val="25000"/>
                  </a:schemeClr>
                </a:solidFill>
                <a:latin typeface="Arial" panose="020B0604020202020204" pitchFamily="34" charset="0"/>
                <a:cs typeface="Arial" panose="020B0604020202020204" pitchFamily="34" charset="0"/>
              </a:rPr>
              <a:t>Admin SDK needs a server app, on which it will be </a:t>
            </a:r>
            <a:r>
              <a:rPr lang="en-US" sz="1700" dirty="0" smtClean="0">
                <a:solidFill>
                  <a:schemeClr val="tx1">
                    <a:lumMod val="75000"/>
                    <a:lumOff val="25000"/>
                  </a:schemeClr>
                </a:solidFill>
                <a:latin typeface="Arial" panose="020B0604020202020204" pitchFamily="34" charset="0"/>
                <a:cs typeface="Arial" panose="020B0604020202020204" pitchFamily="34" charset="0"/>
              </a:rPr>
              <a:t>initialized because doesn’t provide SDK for android. Node comes with NPM(node </a:t>
            </a:r>
            <a:r>
              <a:rPr lang="en-US" sz="1700" dirty="0">
                <a:solidFill>
                  <a:schemeClr val="tx1">
                    <a:lumMod val="75000"/>
                    <a:lumOff val="25000"/>
                  </a:schemeClr>
                </a:solidFill>
                <a:latin typeface="Arial" panose="020B0604020202020204" pitchFamily="34" charset="0"/>
                <a:cs typeface="Arial" panose="020B0604020202020204" pitchFamily="34" charset="0"/>
              </a:rPr>
              <a:t>package manager</a:t>
            </a:r>
            <a:r>
              <a:rPr lang="en-US" sz="1700" dirty="0" smtClean="0">
                <a:solidFill>
                  <a:schemeClr val="tx1">
                    <a:lumMod val="75000"/>
                    <a:lumOff val="25000"/>
                  </a:schemeClr>
                </a:solidFill>
                <a:latin typeface="Arial" panose="020B0604020202020204" pitchFamily="34" charset="0"/>
                <a:cs typeface="Arial" panose="020B0604020202020204" pitchFamily="34" charset="0"/>
              </a:rPr>
              <a:t>) </a:t>
            </a:r>
            <a:r>
              <a:rPr lang="en-US" sz="1700" dirty="0">
                <a:solidFill>
                  <a:schemeClr val="tx1">
                    <a:lumMod val="75000"/>
                    <a:lumOff val="25000"/>
                  </a:schemeClr>
                </a:solidFill>
                <a:latin typeface="Arial" panose="020B0604020202020204" pitchFamily="34" charset="0"/>
                <a:cs typeface="Arial" panose="020B0604020202020204" pitchFamily="34" charset="0"/>
              </a:rPr>
              <a:t>which provides numerous libraries and reusable </a:t>
            </a:r>
            <a:r>
              <a:rPr lang="en-US" sz="1700" dirty="0" smtClean="0">
                <a:solidFill>
                  <a:schemeClr val="tx1">
                    <a:lumMod val="75000"/>
                    <a:lumOff val="25000"/>
                  </a:schemeClr>
                </a:solidFill>
                <a:latin typeface="Arial" panose="020B0604020202020204" pitchFamily="34" charset="0"/>
                <a:cs typeface="Arial" panose="020B0604020202020204" pitchFamily="34" charset="0"/>
              </a:rPr>
              <a:t>templates.</a:t>
            </a:r>
            <a:endParaRPr lang="en-US" sz="1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0" name="Picture 20" descr="https://o.remove.bg/downloads/f1afff61-66b8-40f7-bf8b-109180675404/ma-removebg-pre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076" y="3923347"/>
            <a:ext cx="2436892" cy="137418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8" name="Circle: Hollow 21">
            <a:extLst>
              <a:ext uri="{FF2B5EF4-FFF2-40B4-BE49-F238E27FC236}">
                <a16:creationId xmlns="" xmlns:a16="http://schemas.microsoft.com/office/drawing/2014/main" id="{769CE3F0-8651-4FF1-8CAF-1E986C3831C4}"/>
              </a:ext>
              <a:ext uri="{C183D7F6-B498-43B3-948B-1728B52AA6E4}">
                <adec:decorative xmlns="" xmlns:adec="http://schemas.microsoft.com/office/drawing/2017/decorative" val="1"/>
              </a:ext>
            </a:extLst>
          </p:cNvPr>
          <p:cNvSpPr/>
          <p:nvPr/>
        </p:nvSpPr>
        <p:spPr>
          <a:xfrm>
            <a:off x="4971715" y="1546837"/>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9" name="Picture 6" descr="https://o.remove.bg/downloads/366eb5e2-43c1-4aa7-9360-6eb58357429b/map-removebg-previ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6687" y="1866109"/>
            <a:ext cx="823913" cy="9553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16" descr="https://o.remove.bg/downloads/904942fc-a175-41db-86f6-bc550fc95852/map-removebg-previe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39635" y="4089018"/>
            <a:ext cx="955735" cy="10007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 name="Rectangle 40"/>
          <p:cNvSpPr/>
          <p:nvPr/>
        </p:nvSpPr>
        <p:spPr>
          <a:xfrm>
            <a:off x="9156587" y="156751"/>
            <a:ext cx="3921937" cy="369332"/>
          </a:xfrm>
          <a:prstGeom prst="rect">
            <a:avLst/>
          </a:prstGeom>
          <a:noFill/>
        </p:spPr>
        <p:txBody>
          <a:bodyPr wrap="square" lIns="91440" tIns="45720" rIns="91440" bIns="45720">
            <a:spAutoFit/>
          </a:bodyPr>
          <a:lstStyle/>
          <a:p>
            <a:pPr algn="ctr"/>
            <a:r>
              <a:rPr lang="en-US" b="0" cap="none" spc="0" dirty="0" smtClean="0">
                <a:ln w="0"/>
                <a:solidFill>
                  <a:schemeClr val="tx1"/>
                </a:solidFill>
                <a:effectLst>
                  <a:outerShdw blurRad="38100" dist="19050" dir="2700000" algn="tl" rotWithShape="0">
                    <a:schemeClr val="dk1">
                      <a:alpha val="40000"/>
                    </a:schemeClr>
                  </a:outerShdw>
                </a:effectLst>
              </a:rPr>
              <a:t>Dhruv Patel-1992744</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87579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Technology Stack</a:t>
            </a: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 xmlns:a16="http://schemas.microsoft.com/office/drawing/2014/main" id="{9754DEFA-E332-4909-8D57-D80E77B916F1}"/>
              </a:ext>
            </a:extLst>
          </p:cNvPr>
          <p:cNvPicPr>
            <a:picLocks noChangeAspect="1"/>
          </p:cNvPicPr>
          <p:nvPr/>
        </p:nvPicPr>
        <p:blipFill>
          <a:blip r:embed="rId3"/>
          <a:stretch>
            <a:fillRect/>
          </a:stretch>
        </p:blipFill>
        <p:spPr>
          <a:xfrm>
            <a:off x="1013973" y="1760752"/>
            <a:ext cx="1541799" cy="1216013"/>
          </a:xfrm>
          <a:prstGeom prst="rect">
            <a:avLst/>
          </a:prstGeom>
          <a:effectLst>
            <a:glow rad="228600">
              <a:schemeClr val="accent4">
                <a:satMod val="175000"/>
                <a:alpha val="40000"/>
              </a:schemeClr>
            </a:glow>
          </a:effectLst>
        </p:spPr>
      </p:pic>
      <p:sp>
        <p:nvSpPr>
          <p:cNvPr id="42" name="Rectangle 41">
            <a:extLst>
              <a:ext uri="{FF2B5EF4-FFF2-40B4-BE49-F238E27FC236}">
                <a16:creationId xmlns="" xmlns:a16="http://schemas.microsoft.com/office/drawing/2014/main" id="{8D71F619-388D-4660-B37B-710AC4D1B5B4}"/>
              </a:ext>
            </a:extLst>
          </p:cNvPr>
          <p:cNvSpPr/>
          <p:nvPr/>
        </p:nvSpPr>
        <p:spPr>
          <a:xfrm>
            <a:off x="494289" y="997351"/>
            <a:ext cx="2650435" cy="2385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CA" dirty="0"/>
              <a:t>Front-End</a:t>
            </a:r>
          </a:p>
        </p:txBody>
      </p:sp>
      <p:sp>
        <p:nvSpPr>
          <p:cNvPr id="43" name="Flowchart: Process 42">
            <a:extLst>
              <a:ext uri="{FF2B5EF4-FFF2-40B4-BE49-F238E27FC236}">
                <a16:creationId xmlns="" xmlns:a16="http://schemas.microsoft.com/office/drawing/2014/main" id="{8BAA8C20-A256-4694-B47B-ABAB0A180714}"/>
              </a:ext>
            </a:extLst>
          </p:cNvPr>
          <p:cNvSpPr/>
          <p:nvPr/>
        </p:nvSpPr>
        <p:spPr>
          <a:xfrm>
            <a:off x="494290" y="3874223"/>
            <a:ext cx="2650434" cy="238539"/>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Back-end</a:t>
            </a:r>
          </a:p>
        </p:txBody>
      </p:sp>
      <p:pic>
        <p:nvPicPr>
          <p:cNvPr id="45" name="Picture 44">
            <a:extLst>
              <a:ext uri="{FF2B5EF4-FFF2-40B4-BE49-F238E27FC236}">
                <a16:creationId xmlns="" xmlns:a16="http://schemas.microsoft.com/office/drawing/2014/main" id="{7DFFD1BD-FBAB-4EB2-B225-C43365CCCAD4}"/>
              </a:ext>
            </a:extLst>
          </p:cNvPr>
          <p:cNvPicPr>
            <a:picLocks noChangeAspect="1"/>
          </p:cNvPicPr>
          <p:nvPr/>
        </p:nvPicPr>
        <p:blipFill>
          <a:blip r:embed="rId4"/>
          <a:stretch>
            <a:fillRect/>
          </a:stretch>
        </p:blipFill>
        <p:spPr>
          <a:xfrm>
            <a:off x="1119992" y="4703847"/>
            <a:ext cx="1451753" cy="1307993"/>
          </a:xfrm>
          <a:prstGeom prst="rect">
            <a:avLst/>
          </a:prstGeom>
          <a:effectLst>
            <a:glow rad="228600">
              <a:schemeClr val="accent2">
                <a:satMod val="175000"/>
                <a:alpha val="40000"/>
              </a:schemeClr>
            </a:glow>
          </a:effectLst>
        </p:spPr>
      </p:pic>
      <p:cxnSp>
        <p:nvCxnSpPr>
          <p:cNvPr id="46" name="Straight Connector 45">
            <a:extLst>
              <a:ext uri="{FF2B5EF4-FFF2-40B4-BE49-F238E27FC236}">
                <a16:creationId xmlns="" xmlns:a16="http://schemas.microsoft.com/office/drawing/2014/main" id="{3F2DE88E-72E4-4FCF-B2BD-55D7685DA2F4}"/>
              </a:ext>
              <a:ext uri="{C183D7F6-B498-43B3-948B-1728B52AA6E4}">
                <adec:decorative xmlns="" xmlns:adec="http://schemas.microsoft.com/office/drawing/2017/decorative" val="1"/>
              </a:ext>
            </a:extLst>
          </p:cNvPr>
          <p:cNvCxnSpPr>
            <a:cxnSpLocks/>
          </p:cNvCxnSpPr>
          <p:nvPr/>
        </p:nvCxnSpPr>
        <p:spPr>
          <a:xfrm>
            <a:off x="3830606" y="1021448"/>
            <a:ext cx="0" cy="49903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lowchart: Process 47">
            <a:extLst>
              <a:ext uri="{FF2B5EF4-FFF2-40B4-BE49-F238E27FC236}">
                <a16:creationId xmlns="" xmlns:a16="http://schemas.microsoft.com/office/drawing/2014/main" id="{A54B34A8-4A05-4B89-A19E-95F06DE78355}"/>
              </a:ext>
            </a:extLst>
          </p:cNvPr>
          <p:cNvSpPr/>
          <p:nvPr/>
        </p:nvSpPr>
        <p:spPr>
          <a:xfrm>
            <a:off x="4561434" y="997351"/>
            <a:ext cx="3008216" cy="238539"/>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CA" dirty="0"/>
              <a:t>Libraries</a:t>
            </a:r>
          </a:p>
        </p:txBody>
      </p:sp>
      <p:pic>
        <p:nvPicPr>
          <p:cNvPr id="52" name="Picture 51">
            <a:extLst>
              <a:ext uri="{FF2B5EF4-FFF2-40B4-BE49-F238E27FC236}">
                <a16:creationId xmlns="" xmlns:a16="http://schemas.microsoft.com/office/drawing/2014/main" id="{A7B021E3-0DFE-41C4-9B2A-BFA1019D2001}"/>
              </a:ext>
            </a:extLst>
          </p:cNvPr>
          <p:cNvPicPr>
            <a:picLocks noChangeAspect="1"/>
          </p:cNvPicPr>
          <p:nvPr/>
        </p:nvPicPr>
        <p:blipFill>
          <a:blip r:embed="rId5"/>
          <a:stretch>
            <a:fillRect/>
          </a:stretch>
        </p:blipFill>
        <p:spPr>
          <a:xfrm>
            <a:off x="5314349" y="2583462"/>
            <a:ext cx="1774465" cy="1158409"/>
          </a:xfrm>
          <a:prstGeom prst="rect">
            <a:avLst/>
          </a:prstGeom>
          <a:ln>
            <a:noFill/>
          </a:ln>
          <a:effectLst>
            <a:outerShdw blurRad="225425" dist="50800" dir="5220000" algn="ctr">
              <a:srgbClr val="000000">
                <a:alpha val="33000"/>
              </a:srgbClr>
            </a:outerShdw>
          </a:effectLst>
        </p:spPr>
      </p:pic>
      <p:sp>
        <p:nvSpPr>
          <p:cNvPr id="58" name="Flowchart: Process 57">
            <a:extLst>
              <a:ext uri="{FF2B5EF4-FFF2-40B4-BE49-F238E27FC236}">
                <a16:creationId xmlns="" xmlns:a16="http://schemas.microsoft.com/office/drawing/2014/main" id="{7319D249-53BE-459E-BC61-005D1341D498}"/>
              </a:ext>
            </a:extLst>
          </p:cNvPr>
          <p:cNvSpPr/>
          <p:nvPr/>
        </p:nvSpPr>
        <p:spPr>
          <a:xfrm>
            <a:off x="8783244" y="1029586"/>
            <a:ext cx="2963105" cy="255218"/>
          </a:xfrm>
          <a:prstGeom prst="flowChartProcess">
            <a:avLst/>
          </a:prstGeom>
          <a:solidFill>
            <a:schemeClr val="tx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CA" dirty="0"/>
              <a:t>Firebase Services</a:t>
            </a:r>
          </a:p>
        </p:txBody>
      </p:sp>
      <p:pic>
        <p:nvPicPr>
          <p:cNvPr id="60" name="Picture 59">
            <a:extLst>
              <a:ext uri="{FF2B5EF4-FFF2-40B4-BE49-F238E27FC236}">
                <a16:creationId xmlns="" xmlns:a16="http://schemas.microsoft.com/office/drawing/2014/main" id="{540C0D99-B67F-4A38-AA05-9DFEF33EA11B}"/>
              </a:ext>
            </a:extLst>
          </p:cNvPr>
          <p:cNvPicPr>
            <a:picLocks noChangeAspect="1"/>
          </p:cNvPicPr>
          <p:nvPr/>
        </p:nvPicPr>
        <p:blipFill>
          <a:blip r:embed="rId6"/>
          <a:stretch>
            <a:fillRect/>
          </a:stretch>
        </p:blipFill>
        <p:spPr>
          <a:xfrm>
            <a:off x="9311957" y="3380048"/>
            <a:ext cx="1954433" cy="988350"/>
          </a:xfrm>
          <a:prstGeom prst="rect">
            <a:avLst/>
          </a:prstGeom>
          <a:ln>
            <a:noFill/>
          </a:ln>
          <a:effectLst>
            <a:outerShdw blurRad="50800" dist="38100" dir="2700000" algn="tl" rotWithShape="0">
              <a:prstClr val="black">
                <a:alpha val="40000"/>
              </a:prstClr>
            </a:outerShdw>
          </a:effectLst>
        </p:spPr>
      </p:pic>
      <p:pic>
        <p:nvPicPr>
          <p:cNvPr id="62" name="Picture 61">
            <a:extLst>
              <a:ext uri="{FF2B5EF4-FFF2-40B4-BE49-F238E27FC236}">
                <a16:creationId xmlns="" xmlns:a16="http://schemas.microsoft.com/office/drawing/2014/main" id="{36A7BA45-CCD2-4644-B9CD-70B254182FF2}"/>
              </a:ext>
            </a:extLst>
          </p:cNvPr>
          <p:cNvPicPr>
            <a:picLocks noChangeAspect="1"/>
          </p:cNvPicPr>
          <p:nvPr/>
        </p:nvPicPr>
        <p:blipFill>
          <a:blip r:embed="rId7"/>
          <a:stretch>
            <a:fillRect/>
          </a:stretch>
        </p:blipFill>
        <p:spPr>
          <a:xfrm>
            <a:off x="8958634" y="4965994"/>
            <a:ext cx="2612323" cy="783697"/>
          </a:xfrm>
          <a:prstGeom prst="rect">
            <a:avLst/>
          </a:prstGeom>
          <a:ln>
            <a:noFill/>
          </a:ln>
          <a:effectLst>
            <a:outerShdw blurRad="50800" dist="38100" dir="2700000" algn="tl" rotWithShape="0">
              <a:prstClr val="black">
                <a:alpha val="40000"/>
              </a:prstClr>
            </a:outerShdw>
          </a:effectLst>
        </p:spPr>
      </p:pic>
      <p:pic>
        <p:nvPicPr>
          <p:cNvPr id="1026" name="Picture 2" descr="Material Design on Twitter: &quot;🎂 HBD @GoogleFonts! Your site's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10485" y="2679940"/>
            <a:ext cx="777508" cy="7775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6481231" y="1588612"/>
            <a:ext cx="1647825" cy="828675"/>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10"/>
          <a:stretch>
            <a:fillRect/>
          </a:stretch>
        </p:blipFill>
        <p:spPr>
          <a:xfrm>
            <a:off x="4024738" y="1772922"/>
            <a:ext cx="1555819" cy="460054"/>
          </a:xfrm>
          <a:prstGeom prst="rect">
            <a:avLst/>
          </a:prstGeom>
          <a:effectLst>
            <a:outerShdw blurRad="50800" dist="38100" dir="2700000" algn="tl" rotWithShape="0">
              <a:prstClr val="black">
                <a:alpha val="40000"/>
              </a:prstClr>
            </a:outerShdw>
          </a:effectLst>
        </p:spPr>
      </p:pic>
      <p:pic>
        <p:nvPicPr>
          <p:cNvPr id="1030" name="Picture 6" descr="https://o.remove.bg/downloads/366eb5e2-43c1-4aa7-9360-6eb58357429b/map-removebg-preview.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92390" y="2591038"/>
            <a:ext cx="823913" cy="9553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 xmlns:a16="http://schemas.microsoft.com/office/drawing/2014/main" id="{3F2DE88E-72E4-4FCF-B2BD-55D7685DA2F4}"/>
              </a:ext>
              <a:ext uri="{C183D7F6-B498-43B3-948B-1728B52AA6E4}">
                <adec:decorative xmlns="" xmlns:adec="http://schemas.microsoft.com/office/drawing/2017/decorative" val="1"/>
              </a:ext>
            </a:extLst>
          </p:cNvPr>
          <p:cNvCxnSpPr>
            <a:cxnSpLocks/>
          </p:cNvCxnSpPr>
          <p:nvPr/>
        </p:nvCxnSpPr>
        <p:spPr>
          <a:xfrm>
            <a:off x="8372743" y="1053994"/>
            <a:ext cx="0" cy="49903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lowchart: Process 26">
            <a:extLst>
              <a:ext uri="{FF2B5EF4-FFF2-40B4-BE49-F238E27FC236}">
                <a16:creationId xmlns="" xmlns:a16="http://schemas.microsoft.com/office/drawing/2014/main" id="{A54B34A8-4A05-4B89-A19E-95F06DE78355}"/>
              </a:ext>
            </a:extLst>
          </p:cNvPr>
          <p:cNvSpPr/>
          <p:nvPr/>
        </p:nvSpPr>
        <p:spPr>
          <a:xfrm>
            <a:off x="4572789" y="3888412"/>
            <a:ext cx="3008216" cy="238539"/>
          </a:xfrm>
          <a:prstGeom prst="flowChartProcess">
            <a:avLst/>
          </a:prstGeom>
          <a:solidFill>
            <a:schemeClr val="accent6">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CA" dirty="0" smtClean="0">
                <a:solidFill>
                  <a:schemeClr val="tx1"/>
                </a:solidFill>
              </a:rPr>
              <a:t>Admin Side</a:t>
            </a:r>
            <a:endParaRPr lang="en-CA" dirty="0">
              <a:solidFill>
                <a:schemeClr val="tx1"/>
              </a:solidFill>
            </a:endParaRPr>
          </a:p>
        </p:txBody>
      </p:sp>
      <p:pic>
        <p:nvPicPr>
          <p:cNvPr id="1040" name="Picture 16" descr="https://o.remove.bg/downloads/904942fc-a175-41db-86f6-bc550fc95852/map-removebg-preview.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81301" y="4557915"/>
            <a:ext cx="1235343" cy="12935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4" name="Picture 20" descr="https://o.remove.bg/downloads/f1afff61-66b8-40f7-bf8b-109180675404/ma-removebg-preview.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95403" y="4514693"/>
            <a:ext cx="2436892" cy="137418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4"/>
          <a:stretch>
            <a:fillRect/>
          </a:stretch>
        </p:blipFill>
        <p:spPr>
          <a:xfrm>
            <a:off x="9175837" y="1882400"/>
            <a:ext cx="2226675" cy="925371"/>
          </a:xfrm>
          <a:prstGeom prst="rect">
            <a:avLst/>
          </a:prstGeom>
          <a:effectLst>
            <a:outerShdw blurRad="50800" dist="38100" dir="2700000" algn="tl" rotWithShape="0">
              <a:prstClr val="black">
                <a:alpha val="40000"/>
              </a:prstClr>
            </a:outerShdw>
          </a:effectLst>
        </p:spPr>
      </p:pic>
      <p:sp>
        <p:nvSpPr>
          <p:cNvPr id="25" name="Rectangle 24"/>
          <p:cNvSpPr/>
          <p:nvPr/>
        </p:nvSpPr>
        <p:spPr>
          <a:xfrm>
            <a:off x="9156587" y="156751"/>
            <a:ext cx="3921937" cy="369332"/>
          </a:xfrm>
          <a:prstGeom prst="rect">
            <a:avLst/>
          </a:prstGeom>
          <a:noFill/>
        </p:spPr>
        <p:txBody>
          <a:bodyPr wrap="square" lIns="91440" tIns="45720" rIns="91440" bIns="45720">
            <a:spAutoFit/>
          </a:bodyPr>
          <a:lstStyle/>
          <a:p>
            <a:pPr algn="ctr"/>
            <a:r>
              <a:rPr lang="en-US" b="0" cap="none" spc="0" dirty="0" smtClean="0">
                <a:ln w="0"/>
                <a:solidFill>
                  <a:schemeClr val="tx1"/>
                </a:solidFill>
                <a:effectLst>
                  <a:outerShdw blurRad="38100" dist="19050" dir="2700000" algn="tl" rotWithShape="0">
                    <a:schemeClr val="dk1">
                      <a:alpha val="40000"/>
                    </a:schemeClr>
                  </a:outerShdw>
                </a:effectLst>
              </a:rPr>
              <a:t>Dhruv Patel-1992744</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617136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 </a:t>
            </a:r>
            <a:r>
              <a:rPr lang="en-US" sz="2800" b="1" dirty="0" smtClean="0">
                <a:solidFill>
                  <a:schemeClr val="tx1">
                    <a:lumMod val="75000"/>
                    <a:lumOff val="25000"/>
                  </a:schemeClr>
                </a:solidFill>
              </a:rPr>
              <a:t>Working as a team</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600" y="2470778"/>
            <a:ext cx="10612190" cy="4247317"/>
          </a:xfrm>
          <a:prstGeom prst="rect">
            <a:avLst/>
          </a:prstGeom>
        </p:spPr>
        <p:txBody>
          <a:bodyPr wrap="square">
            <a:spAutoFit/>
          </a:bodyPr>
          <a:lstStyle/>
          <a:p>
            <a:r>
              <a:rPr lang="en-US" b="1" dirty="0"/>
              <a:t>Work Distribution </a:t>
            </a:r>
            <a:r>
              <a:rPr lang="en-US" b="1" dirty="0" smtClean="0"/>
              <a:t>:</a:t>
            </a:r>
          </a:p>
          <a:p>
            <a:endParaRPr lang="en-US" dirty="0"/>
          </a:p>
          <a:p>
            <a:r>
              <a:rPr lang="en-US" b="1" dirty="0" smtClean="0"/>
              <a:t>Dhruv</a:t>
            </a:r>
            <a:r>
              <a:rPr lang="en-US" dirty="0" smtClean="0"/>
              <a:t> :-  Google </a:t>
            </a:r>
            <a:r>
              <a:rPr lang="en-US" dirty="0"/>
              <a:t>map integration to show data, Foreground location service and Admin Node JS </a:t>
            </a:r>
            <a:r>
              <a:rPr lang="en-US" dirty="0" smtClean="0"/>
              <a:t>server</a:t>
            </a:r>
            <a:r>
              <a:rPr lang="en-US" dirty="0"/>
              <a:t> </a:t>
            </a:r>
            <a:r>
              <a:rPr lang="en-US" dirty="0" smtClean="0"/>
              <a:t>and   	App Logo </a:t>
            </a:r>
            <a:r>
              <a:rPr lang="en-US" dirty="0"/>
              <a:t>and Documentation</a:t>
            </a:r>
            <a:r>
              <a:rPr lang="en-US" dirty="0" smtClean="0"/>
              <a:t>.</a:t>
            </a:r>
            <a:endParaRPr lang="en-US" dirty="0"/>
          </a:p>
          <a:p>
            <a:r>
              <a:rPr lang="en-US" b="1" dirty="0" err="1" smtClean="0"/>
              <a:t>Tanvi</a:t>
            </a:r>
            <a:r>
              <a:rPr lang="en-US" dirty="0" smtClean="0"/>
              <a:t> : </a:t>
            </a:r>
            <a:r>
              <a:rPr lang="en-US" dirty="0"/>
              <a:t>- </a:t>
            </a:r>
            <a:r>
              <a:rPr lang="en-US" dirty="0" smtClean="0"/>
              <a:t>  UI </a:t>
            </a:r>
            <a:r>
              <a:rPr lang="en-US" dirty="0"/>
              <a:t>of  backend of </a:t>
            </a:r>
            <a:r>
              <a:rPr lang="en-US" dirty="0" smtClean="0"/>
              <a:t>List View, search bar, Reminder notification, Filter for reminder, </a:t>
            </a:r>
            <a:r>
              <a:rPr lang="en-US" dirty="0" err="1" smtClean="0"/>
              <a:t>JavaDoc</a:t>
            </a:r>
            <a:r>
              <a:rPr lang="en-US" dirty="0" smtClean="0"/>
              <a:t>, 	Documentation </a:t>
            </a:r>
            <a:r>
              <a:rPr lang="en-US" dirty="0"/>
              <a:t>and </a:t>
            </a:r>
            <a:r>
              <a:rPr lang="en-US" dirty="0" smtClean="0"/>
              <a:t>diagrams.</a:t>
            </a:r>
          </a:p>
          <a:p>
            <a:r>
              <a:rPr lang="en-US" b="1" dirty="0" err="1" smtClean="0"/>
              <a:t>Akshay</a:t>
            </a:r>
            <a:r>
              <a:rPr lang="en-US" dirty="0" smtClean="0"/>
              <a:t> :- </a:t>
            </a:r>
            <a:r>
              <a:rPr lang="en-US" dirty="0"/>
              <a:t>UI of </a:t>
            </a:r>
            <a:r>
              <a:rPr lang="en-US" dirty="0" smtClean="0"/>
              <a:t> backend of Splash Screen, backend of Add reminder, In map view markers and pop up, 	 	Documentation and Prototype.</a:t>
            </a:r>
          </a:p>
          <a:p>
            <a:r>
              <a:rPr lang="en-US" b="1" dirty="0" err="1" smtClean="0"/>
              <a:t>Sarbjit</a:t>
            </a:r>
            <a:r>
              <a:rPr lang="en-US" dirty="0" smtClean="0"/>
              <a:t> :-  </a:t>
            </a:r>
            <a:r>
              <a:rPr lang="en-US" dirty="0"/>
              <a:t>UI </a:t>
            </a:r>
            <a:r>
              <a:rPr lang="en-US" dirty="0" smtClean="0"/>
              <a:t>and backend of </a:t>
            </a:r>
            <a:r>
              <a:rPr lang="en-US" dirty="0" err="1" smtClean="0"/>
              <a:t>SignUp</a:t>
            </a:r>
            <a:r>
              <a:rPr lang="en-US" dirty="0" smtClean="0"/>
              <a:t>, Login, Profile. </a:t>
            </a:r>
            <a:r>
              <a:rPr lang="en-US" dirty="0" err="1" smtClean="0"/>
              <a:t>JavaDoc</a:t>
            </a:r>
            <a:r>
              <a:rPr lang="en-US" dirty="0" smtClean="0"/>
              <a:t> and Documentation.</a:t>
            </a:r>
          </a:p>
          <a:p>
            <a:r>
              <a:rPr lang="en-US" b="1" dirty="0" err="1" smtClean="0"/>
              <a:t>Kamaljit</a:t>
            </a:r>
            <a:r>
              <a:rPr lang="en-US" dirty="0" smtClean="0"/>
              <a:t>:- </a:t>
            </a:r>
            <a:r>
              <a:rPr lang="en-US" dirty="0"/>
              <a:t>UI </a:t>
            </a:r>
            <a:r>
              <a:rPr lang="en-US" dirty="0" smtClean="0"/>
              <a:t>of Home screen, backend for managing reminder, code for checking internet connection, 	</a:t>
            </a:r>
            <a:r>
              <a:rPr lang="en-US" dirty="0" err="1" smtClean="0"/>
              <a:t>JavaDoc</a:t>
            </a:r>
            <a:r>
              <a:rPr lang="en-US" dirty="0" smtClean="0"/>
              <a:t>, Documentation and diagrams.</a:t>
            </a:r>
            <a:endParaRPr lang="en-US" dirty="0"/>
          </a:p>
          <a:p>
            <a:r>
              <a:rPr lang="en-US" b="1" dirty="0" err="1" smtClean="0"/>
              <a:t>Chintan</a:t>
            </a:r>
            <a:r>
              <a:rPr lang="en-US" dirty="0" smtClean="0"/>
              <a:t>:- UI </a:t>
            </a:r>
            <a:r>
              <a:rPr lang="en-US" dirty="0"/>
              <a:t>and backend of </a:t>
            </a:r>
            <a:r>
              <a:rPr lang="en-US" dirty="0" smtClean="0"/>
              <a:t>Admin dashboard, Animation java code, .documentation, prototype and 		  </a:t>
            </a:r>
            <a:r>
              <a:rPr lang="en-US" dirty="0" err="1" smtClean="0"/>
              <a:t>JavaDoc</a:t>
            </a:r>
            <a:r>
              <a:rPr lang="en-US" dirty="0" smtClean="0"/>
              <a:t>.</a:t>
            </a:r>
          </a:p>
          <a:p>
            <a:r>
              <a:rPr lang="en-US" b="1" dirty="0" err="1" smtClean="0"/>
              <a:t>Karthik</a:t>
            </a:r>
            <a:r>
              <a:rPr lang="en-US" dirty="0" smtClean="0"/>
              <a:t> :- </a:t>
            </a:r>
            <a:r>
              <a:rPr lang="en-US" dirty="0"/>
              <a:t>UI and backend </a:t>
            </a:r>
            <a:r>
              <a:rPr lang="en-US" dirty="0" smtClean="0"/>
              <a:t>of Feedback, Drawer menu, </a:t>
            </a:r>
            <a:r>
              <a:rPr lang="en-US" dirty="0"/>
              <a:t>UI and backend of </a:t>
            </a:r>
            <a:r>
              <a:rPr lang="en-US" dirty="0" smtClean="0"/>
              <a:t>Forgot password, </a:t>
            </a:r>
            <a:r>
              <a:rPr lang="en-US" dirty="0" err="1" smtClean="0"/>
              <a:t>Drwable</a:t>
            </a:r>
            <a:r>
              <a:rPr lang="en-US" dirty="0" smtClean="0"/>
              <a:t> 	resources, </a:t>
            </a:r>
            <a:r>
              <a:rPr lang="en-US" dirty="0" err="1" smtClean="0"/>
              <a:t>JavaDoc</a:t>
            </a:r>
            <a:r>
              <a:rPr lang="en-US" dirty="0" smtClean="0"/>
              <a:t>.</a:t>
            </a:r>
            <a:endParaRPr lang="en-US" dirty="0"/>
          </a:p>
        </p:txBody>
      </p:sp>
      <p:sp>
        <p:nvSpPr>
          <p:cNvPr id="3" name="Rectangle 2"/>
          <p:cNvSpPr/>
          <p:nvPr/>
        </p:nvSpPr>
        <p:spPr>
          <a:xfrm>
            <a:off x="609600" y="755131"/>
            <a:ext cx="10947042" cy="1477328"/>
          </a:xfrm>
          <a:prstGeom prst="rect">
            <a:avLst/>
          </a:prstGeom>
        </p:spPr>
        <p:txBody>
          <a:bodyPr wrap="square">
            <a:spAutoFit/>
          </a:bodyPr>
          <a:lstStyle/>
          <a:p>
            <a:pPr fontAlgn="base">
              <a:buFont typeface="Arial" panose="020B0604020202020204" pitchFamily="34" charset="0"/>
              <a:buChar char="•"/>
            </a:pPr>
            <a:r>
              <a:rPr lang="en-US" dirty="0" smtClean="0">
                <a:solidFill>
                  <a:srgbClr val="000000"/>
                </a:solidFill>
                <a:latin typeface="Arial" panose="020B0604020202020204" pitchFamily="34" charset="0"/>
              </a:rPr>
              <a:t> We </a:t>
            </a:r>
            <a:r>
              <a:rPr lang="en-US" dirty="0">
                <a:solidFill>
                  <a:srgbClr val="000000"/>
                </a:solidFill>
                <a:latin typeface="Arial" panose="020B0604020202020204" pitchFamily="34" charset="0"/>
              </a:rPr>
              <a:t>spent time to know about teammates  skills and </a:t>
            </a:r>
            <a:r>
              <a:rPr lang="en-US" dirty="0" smtClean="0">
                <a:solidFill>
                  <a:srgbClr val="000000"/>
                </a:solidFill>
                <a:latin typeface="Arial" panose="020B0604020202020204" pitchFamily="34" charset="0"/>
              </a:rPr>
              <a:t>expertise's </a:t>
            </a:r>
            <a:r>
              <a:rPr lang="en-US" dirty="0">
                <a:solidFill>
                  <a:srgbClr val="000000"/>
                </a:solidFill>
                <a:latin typeface="Arial" panose="020B0604020202020204" pitchFamily="34" charset="0"/>
              </a:rPr>
              <a:t>and according to that we distributed our  </a:t>
            </a:r>
            <a:r>
              <a:rPr lang="en-US" dirty="0" smtClean="0">
                <a:solidFill>
                  <a:srgbClr val="000000"/>
                </a:solidFill>
                <a:latin typeface="Arial" panose="020B0604020202020204" pitchFamily="34" charset="0"/>
              </a:rPr>
              <a:t>   work</a:t>
            </a:r>
            <a:r>
              <a:rPr lang="en-US" dirty="0">
                <a:solidFill>
                  <a:srgbClr val="000000"/>
                </a:solidFill>
                <a:latin typeface="Arial" panose="020B0604020202020204" pitchFamily="34" charset="0"/>
              </a:rPr>
              <a:t>.</a:t>
            </a:r>
          </a:p>
          <a:p>
            <a:pPr fontAlgn="base">
              <a:buFont typeface="Arial" panose="020B0604020202020204" pitchFamily="34" charset="0"/>
              <a:buChar char="•"/>
            </a:pPr>
            <a:r>
              <a:rPr lang="en-US" dirty="0" smtClean="0">
                <a:solidFill>
                  <a:srgbClr val="000000"/>
                </a:solidFill>
                <a:latin typeface="Arial" panose="020B0604020202020204" pitchFamily="34" charset="0"/>
              </a:rPr>
              <a:t> After </a:t>
            </a:r>
            <a:r>
              <a:rPr lang="en-US" dirty="0">
                <a:solidFill>
                  <a:srgbClr val="000000"/>
                </a:solidFill>
                <a:latin typeface="Arial" panose="020B0604020202020204" pitchFamily="34" charset="0"/>
              </a:rPr>
              <a:t>every iteration we did zoom meeting and we discussed about who could possibly develop which </a:t>
            </a:r>
            <a:r>
              <a:rPr lang="en-US" dirty="0" smtClean="0">
                <a:solidFill>
                  <a:srgbClr val="000000"/>
                </a:solidFill>
                <a:latin typeface="Arial" panose="020B0604020202020204" pitchFamily="34" charset="0"/>
              </a:rPr>
              <a:t>module, mistakes of previous iteration </a:t>
            </a:r>
            <a:r>
              <a:rPr lang="en-US" dirty="0">
                <a:solidFill>
                  <a:srgbClr val="000000"/>
                </a:solidFill>
                <a:latin typeface="Arial" panose="020B0604020202020204" pitchFamily="34" charset="0"/>
              </a:rPr>
              <a:t>and according to that we assigned work to every one.</a:t>
            </a:r>
          </a:p>
          <a:p>
            <a:pPr fontAlgn="base">
              <a:buFont typeface="Arial" panose="020B0604020202020204" pitchFamily="34" charset="0"/>
              <a:buChar char="•"/>
            </a:pPr>
            <a:r>
              <a:rPr lang="en-US" dirty="0" smtClean="0">
                <a:solidFill>
                  <a:srgbClr val="000000"/>
                </a:solidFill>
                <a:latin typeface="Arial" panose="020B0604020202020204" pitchFamily="34" charset="0"/>
              </a:rPr>
              <a:t> We </a:t>
            </a:r>
            <a:r>
              <a:rPr lang="en-US" dirty="0">
                <a:solidFill>
                  <a:srgbClr val="000000"/>
                </a:solidFill>
                <a:latin typeface="Arial" panose="020B0604020202020204" pitchFamily="34" charset="0"/>
              </a:rPr>
              <a:t>tracked the record of work by giving constant updates to each other.</a:t>
            </a:r>
          </a:p>
        </p:txBody>
      </p:sp>
      <p:pic>
        <p:nvPicPr>
          <p:cNvPr id="2050" name="Picture 2" descr="https://o.remove.bg/downloads/fc0cceea-840f-4910-8438-370fa69a49e9/image-removebg-pre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7977" y="1749916"/>
            <a:ext cx="1177192" cy="12034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084523" y="170555"/>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Tanvi</a:t>
            </a:r>
            <a:r>
              <a:rPr lang="en-US" dirty="0" smtClean="0">
                <a:ln w="0"/>
                <a:effectLst>
                  <a:outerShdw blurRad="38100" dist="19050" dir="2700000" algn="tl" rotWithShape="0">
                    <a:schemeClr val="dk1">
                      <a:alpha val="40000"/>
                    </a:schemeClr>
                  </a:outerShdw>
                </a:effectLst>
              </a:rPr>
              <a:t> </a:t>
            </a:r>
            <a:r>
              <a:rPr lang="en-US" dirty="0" err="1" smtClean="0">
                <a:ln w="0"/>
                <a:effectLst>
                  <a:outerShdw blurRad="38100" dist="19050" dir="2700000" algn="tl" rotWithShape="0">
                    <a:schemeClr val="dk1">
                      <a:alpha val="40000"/>
                    </a:schemeClr>
                  </a:outerShdw>
                </a:effectLst>
              </a:rPr>
              <a:t>Gakhar</a:t>
            </a:r>
            <a:r>
              <a:rPr lang="en-US" dirty="0">
                <a:ln w="0"/>
                <a:effectLst>
                  <a:outerShdw blurRad="38100" dist="19050" dir="2700000" algn="tl" rotWithShape="0">
                    <a:schemeClr val="dk1">
                      <a:alpha val="40000"/>
                    </a:schemeClr>
                  </a:outerShdw>
                </a:effectLst>
              </a:rPr>
              <a:t>- 1992591</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79993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 </a:t>
            </a:r>
            <a:r>
              <a:rPr lang="en-US" sz="2800" b="1" dirty="0" smtClean="0">
                <a:solidFill>
                  <a:schemeClr val="tx1">
                    <a:lumMod val="75000"/>
                    <a:lumOff val="25000"/>
                  </a:schemeClr>
                </a:solidFill>
              </a:rPr>
              <a:t>Pandemic Effect</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75301" y="1424141"/>
            <a:ext cx="10444766" cy="3677930"/>
          </a:xfrm>
          <a:prstGeom prst="rect">
            <a:avLst/>
          </a:prstGeom>
        </p:spPr>
        <p:txBody>
          <a:bodyPr wrap="square">
            <a:spAutoFit/>
          </a:bodyPr>
          <a:lstStyle/>
          <a:p>
            <a:pPr marL="285750" indent="-285750" algn="just">
              <a:buFont typeface="Arial" panose="020B0604020202020204" pitchFamily="34" charset="0"/>
              <a:buChar char="•"/>
            </a:pPr>
            <a:r>
              <a:rPr lang="en-US" dirty="0" smtClean="0"/>
              <a:t>In </a:t>
            </a:r>
            <a:r>
              <a:rPr lang="en-US" dirty="0"/>
              <a:t>the beginning of project , all our team members used to work together by sitting in a common room . During that time, whenever we had new ideas, errors and new issues regarding project, we always tried to solve that by discussing or helping each others in the same day. Working together in one room was really </a:t>
            </a:r>
            <a:r>
              <a:rPr lang="en-US" dirty="0" smtClean="0"/>
              <a:t>great </a:t>
            </a:r>
            <a:r>
              <a:rPr lang="en-US" dirty="0"/>
              <a:t>opportunity for all of us to learn new things from each other and also spending the quality time with friends. </a:t>
            </a:r>
            <a:endParaRPr lang="en-US" dirty="0" smtClean="0"/>
          </a:p>
          <a:p>
            <a:pPr marL="285750" indent="-285750" algn="just">
              <a:buFont typeface="Arial" panose="020B0604020202020204" pitchFamily="34" charset="0"/>
              <a:buChar char="•"/>
            </a:pPr>
            <a:r>
              <a:rPr lang="en-US" dirty="0" smtClean="0"/>
              <a:t>Later </a:t>
            </a:r>
            <a:r>
              <a:rPr lang="en-US" dirty="0"/>
              <a:t>on, when the Quebec government announced that the no gatherings are allowed from 1 October, we were in panic because it’s a group project so everyone has to work with coordination which was not easy without meeting and discussion. Therefore working remotely on the project was a great challenge for </a:t>
            </a:r>
            <a:r>
              <a:rPr lang="en-US" dirty="0" smtClean="0"/>
              <a:t>our </a:t>
            </a:r>
            <a:r>
              <a:rPr lang="en-US" dirty="0"/>
              <a:t>team. In </a:t>
            </a:r>
            <a:r>
              <a:rPr lang="en-US" dirty="0" smtClean="0"/>
              <a:t>couple of days </a:t>
            </a:r>
            <a:r>
              <a:rPr lang="en-US" dirty="0"/>
              <a:t>we had one or more </a:t>
            </a:r>
            <a:r>
              <a:rPr lang="en-US" dirty="0" smtClean="0"/>
              <a:t>zoom group </a:t>
            </a:r>
            <a:r>
              <a:rPr lang="en-US" dirty="0"/>
              <a:t>calls where we were dividing the </a:t>
            </a:r>
            <a:r>
              <a:rPr lang="en-US" dirty="0" smtClean="0"/>
              <a:t>tasks, </a:t>
            </a:r>
            <a:r>
              <a:rPr lang="en-US" dirty="0"/>
              <a:t>solving errors etc. Overall it was a great experience for us</a:t>
            </a:r>
            <a:r>
              <a:rPr lang="en-US" dirty="0" smtClean="0"/>
              <a:t>.</a:t>
            </a:r>
          </a:p>
          <a:p>
            <a:pPr marL="285750" indent="-285750" algn="just">
              <a:buFont typeface="Arial" panose="020B0604020202020204" pitchFamily="34" charset="0"/>
              <a:buChar char="•"/>
            </a:pPr>
            <a:r>
              <a:rPr lang="en-US" dirty="0" smtClean="0"/>
              <a:t>But this was our first step to learn how to work remotely from home with proper team coordination. Which will be good for us in future.</a:t>
            </a:r>
            <a:r>
              <a:rPr lang="en-US" dirty="0"/>
              <a:t> It was difficult to collaborate and to develop project remotely but our team members showed great enthusiasm while working remotely</a:t>
            </a:r>
          </a:p>
        </p:txBody>
      </p:sp>
      <p:sp>
        <p:nvSpPr>
          <p:cNvPr id="9" name="Rectangle 8">
            <a:extLst>
              <a:ext uri="{FF2B5EF4-FFF2-40B4-BE49-F238E27FC236}">
                <a16:creationId xmlns="" xmlns:a16="http://schemas.microsoft.com/office/drawing/2014/main" id="{E24ADC4A-4A38-4D9A-89DE-7262B3BAFC23}"/>
              </a:ext>
            </a:extLst>
          </p:cNvPr>
          <p:cNvSpPr/>
          <p:nvPr/>
        </p:nvSpPr>
        <p:spPr>
          <a:xfrm>
            <a:off x="875763" y="780023"/>
            <a:ext cx="2213113" cy="344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0" name="Flowchart: Process 9">
            <a:extLst>
              <a:ext uri="{FF2B5EF4-FFF2-40B4-BE49-F238E27FC236}">
                <a16:creationId xmlns="" xmlns:a16="http://schemas.microsoft.com/office/drawing/2014/main" id="{5AE287C2-20AD-46B4-BBAC-6D674D5C8375}"/>
              </a:ext>
            </a:extLst>
          </p:cNvPr>
          <p:cNvSpPr/>
          <p:nvPr/>
        </p:nvSpPr>
        <p:spPr>
          <a:xfrm>
            <a:off x="3075997" y="780023"/>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Flowchart: Process 11">
            <a:extLst>
              <a:ext uri="{FF2B5EF4-FFF2-40B4-BE49-F238E27FC236}">
                <a16:creationId xmlns="" xmlns:a16="http://schemas.microsoft.com/office/drawing/2014/main" id="{ECBC9E13-3587-4EF0-9A1B-BD301F6F7AE3}"/>
              </a:ext>
            </a:extLst>
          </p:cNvPr>
          <p:cNvSpPr/>
          <p:nvPr/>
        </p:nvSpPr>
        <p:spPr>
          <a:xfrm>
            <a:off x="5726432" y="780023"/>
            <a:ext cx="2743200" cy="34455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3" name="Flowchart: Process 12">
            <a:extLst>
              <a:ext uri="{FF2B5EF4-FFF2-40B4-BE49-F238E27FC236}">
                <a16:creationId xmlns="" xmlns:a16="http://schemas.microsoft.com/office/drawing/2014/main" id="{C5DFF0FF-776F-4B7C-AF79-E014A9551A21}"/>
              </a:ext>
            </a:extLst>
          </p:cNvPr>
          <p:cNvSpPr/>
          <p:nvPr/>
        </p:nvSpPr>
        <p:spPr>
          <a:xfrm>
            <a:off x="8469632" y="780023"/>
            <a:ext cx="2650435" cy="344557"/>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1026" name="Picture 2" descr="https://o.remove.bg/downloads/cff5eb76-3749-49a3-90c2-3bbbbbe6eecf/image-removebg-pre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6472" y="5655741"/>
            <a:ext cx="1750498" cy="6375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https://o.remove.bg/downloads/9b079986-a668-42f7-9d32-d818daf20c1f/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083" y="5091043"/>
            <a:ext cx="2650435" cy="176695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https://o.remove.bg/downloads/5b9d3998-c776-40bf-87dc-33a5e5766ef0/image-removebg-previe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1631" y="5401633"/>
            <a:ext cx="1876674" cy="105093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Rectangle 14"/>
          <p:cNvSpPr/>
          <p:nvPr/>
        </p:nvSpPr>
        <p:spPr>
          <a:xfrm>
            <a:off x="9084523" y="170555"/>
            <a:ext cx="3921937" cy="369332"/>
          </a:xfrm>
          <a:prstGeom prst="rect">
            <a:avLst/>
          </a:prstGeom>
          <a:noFill/>
        </p:spPr>
        <p:txBody>
          <a:bodyPr wrap="square" lIns="91440" tIns="45720" rIns="91440" bIns="45720">
            <a:spAutoFit/>
          </a:bodyPr>
          <a:lstStyle/>
          <a:p>
            <a:pPr algn="ctr"/>
            <a:r>
              <a:rPr lang="en-US" b="0" cap="none" spc="0" dirty="0" err="1" smtClean="0">
                <a:ln w="0"/>
                <a:solidFill>
                  <a:schemeClr val="tx1"/>
                </a:solidFill>
                <a:effectLst>
                  <a:outerShdw blurRad="38100" dist="19050" dir="2700000" algn="tl" rotWithShape="0">
                    <a:schemeClr val="dk1">
                      <a:alpha val="40000"/>
                    </a:schemeClr>
                  </a:outerShdw>
                </a:effectLst>
              </a:rPr>
              <a:t>Tanvi</a:t>
            </a:r>
            <a:r>
              <a:rPr lang="en-US" dirty="0" smtClean="0">
                <a:ln w="0"/>
                <a:effectLst>
                  <a:outerShdw blurRad="38100" dist="19050" dir="2700000" algn="tl" rotWithShape="0">
                    <a:schemeClr val="dk1">
                      <a:alpha val="40000"/>
                    </a:schemeClr>
                  </a:outerShdw>
                </a:effectLst>
              </a:rPr>
              <a:t> </a:t>
            </a:r>
            <a:r>
              <a:rPr lang="en-US" dirty="0" err="1" smtClean="0">
                <a:ln w="0"/>
                <a:effectLst>
                  <a:outerShdw blurRad="38100" dist="19050" dir="2700000" algn="tl" rotWithShape="0">
                    <a:schemeClr val="dk1">
                      <a:alpha val="40000"/>
                    </a:schemeClr>
                  </a:outerShdw>
                </a:effectLst>
              </a:rPr>
              <a:t>Gakhar</a:t>
            </a:r>
            <a:r>
              <a:rPr lang="en-US" dirty="0">
                <a:ln w="0"/>
                <a:effectLst>
                  <a:outerShdw blurRad="38100" dist="19050" dir="2700000" algn="tl" rotWithShape="0">
                    <a:schemeClr val="dk1">
                      <a:alpha val="40000"/>
                    </a:schemeClr>
                  </a:outerShdw>
                </a:effectLst>
              </a:rPr>
              <a:t>- 1992591</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2941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2233</TotalTime>
  <Words>1688</Words>
  <Application>Microsoft Office PowerPoint</Application>
  <PresentationFormat>Widescreen</PresentationFormat>
  <Paragraphs>270</Paragraphs>
  <Slides>19</Slides>
  <Notes>18</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Century Gothic</vt:lpstr>
      <vt:lpstr>Segoe UI</vt:lpstr>
      <vt:lpstr>Segoe UI Light</vt:lpstr>
      <vt:lpstr>Swiss 721 SWA</vt:lpstr>
      <vt:lpstr>Wingdings</vt:lpstr>
      <vt:lpstr>Office Theme</vt:lpstr>
      <vt:lpstr>Remind Me At Presentation</vt:lpstr>
      <vt:lpstr>Project analysis slide 4</vt:lpstr>
      <vt:lpstr>Project analysis slide 5</vt:lpstr>
      <vt:lpstr>Project analysis slide 2</vt:lpstr>
      <vt:lpstr>Project analysis slide 3</vt:lpstr>
      <vt:lpstr>Project analysis slide 6</vt:lpstr>
      <vt:lpstr>Project analysis slide 10</vt:lpstr>
      <vt:lpstr>Project analysis slide 4</vt:lpstr>
      <vt:lpstr>Project analysis slide 4</vt:lpstr>
      <vt:lpstr>Project analysis slide 7</vt:lpstr>
      <vt:lpstr>Project analysis slide 7</vt:lpstr>
      <vt:lpstr>Project analysis slide 7</vt:lpstr>
      <vt:lpstr>Project analysis slide 7</vt:lpstr>
      <vt:lpstr>Project analysis slide 4</vt:lpstr>
      <vt:lpstr>Project analysis slide 7</vt:lpstr>
      <vt:lpstr>Project analysis slide 7</vt:lpstr>
      <vt:lpstr>Project analysis slide 7</vt:lpstr>
      <vt:lpstr>Project analysis slide 7</vt:lpstr>
      <vt:lpstr>Remind Me At Team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Frenchopedia Presentation</dc:title>
  <dc:creator>Dhruv,Tanvi</dc:creator>
  <cp:lastModifiedBy>Windows User</cp:lastModifiedBy>
  <cp:revision>148</cp:revision>
  <dcterms:created xsi:type="dcterms:W3CDTF">2020-08-16T18:58:35Z</dcterms:created>
  <dcterms:modified xsi:type="dcterms:W3CDTF">2020-11-17T14:29:01Z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